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6"/>
    <p:sldMasterId id="2147483709" r:id="rId7"/>
  </p:sldMasterIdLst>
  <p:notesMasterIdLst>
    <p:notesMasterId r:id="rId29"/>
  </p:notesMasterIdLst>
  <p:sldIdLst>
    <p:sldId id="256" r:id="rId8"/>
    <p:sldId id="295" r:id="rId9"/>
    <p:sldId id="267" r:id="rId10"/>
    <p:sldId id="299" r:id="rId11"/>
    <p:sldId id="263" r:id="rId12"/>
    <p:sldId id="310" r:id="rId13"/>
    <p:sldId id="311" r:id="rId14"/>
    <p:sldId id="312" r:id="rId15"/>
    <p:sldId id="313" r:id="rId16"/>
    <p:sldId id="314" r:id="rId17"/>
    <p:sldId id="315" r:id="rId18"/>
    <p:sldId id="304" r:id="rId19"/>
    <p:sldId id="300" r:id="rId20"/>
    <p:sldId id="317" r:id="rId21"/>
    <p:sldId id="306" r:id="rId22"/>
    <p:sldId id="101309" r:id="rId23"/>
    <p:sldId id="316" r:id="rId24"/>
    <p:sldId id="318" r:id="rId25"/>
    <p:sldId id="301" r:id="rId26"/>
    <p:sldId id="264" r:id="rId27"/>
    <p:sldId id="319" r:id="rId2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A2FE2E-5384-B341-A8FB-D706E4D1A5D9}" name="Jones, Heather@HSR" initials="JH" userId="S::heather.jones@hsr.ca.gov::fc290326-45dc-435e-b45b-5346be8d9468" providerId="AD"/>
  <p188:author id="{9A34274B-3E24-BF4C-4810-D60E94D86F3F}" name="McDonnell, Heather@HSR" initials="MH" userId="S::Heather.McDonnell@hsr.ca.gov::3ede0678-e1c3-4d8e-80eb-2c2c2ebbf7d2" providerId="AD"/>
  <p188:author id="{5B0A3976-1261-8047-64C7-E0F21DD75604}" name="Jones, Heather@HSR" initials="JH" userId="S::Heather.Jones@hsr.ca.gov::fc290326-45dc-435e-b45b-5346be8d9468" providerId="AD"/>
  <p188:author id="{18A20477-D82D-E4CA-3776-B13F6401ACAF}" name="Carter, Jon@HSR" initials="CJ" userId="S::Jon.Carter@hsr.ca.gov::24e750f1-ae82-42c1-bb9f-a82dd3b8857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microsoft.com/office/2018/10/relationships/authors" Target="authors.xml"/><Relationship Id="rId7"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54BABB68-A945-486E-BED1-F4B4F1A3311B}" type="datetimeFigureOut">
              <a:rPr lang="en-US" smtClean="0"/>
              <a:t>3/8/2024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87570EC6-C49C-40FD-BE84-808BC32B85F3}" type="slidenum">
              <a:rPr lang="en-US" smtClean="0"/>
              <a:t>‹#›</a:t>
            </a:fld>
            <a:endParaRPr lang="en-US"/>
          </a:p>
        </p:txBody>
      </p:sp>
    </p:spTree>
    <p:extLst>
      <p:ext uri="{BB962C8B-B14F-4D97-AF65-F5344CB8AC3E}">
        <p14:creationId xmlns:p14="http://schemas.microsoft.com/office/powerpoint/2010/main" val="3494328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Laid the foundation for the 2024 Business Plan </a:t>
            </a:r>
          </a:p>
        </p:txBody>
      </p:sp>
      <p:sp>
        <p:nvSpPr>
          <p:cNvPr id="4" name="Slide Number Placeholder 3"/>
          <p:cNvSpPr>
            <a:spLocks noGrp="1"/>
          </p:cNvSpPr>
          <p:nvPr>
            <p:ph type="sldNum" sz="quarter" idx="5"/>
          </p:nvPr>
        </p:nvSpPr>
        <p:spPr/>
        <p:txBody>
          <a:bodyPr/>
          <a:lstStyle/>
          <a:p>
            <a:fld id="{87570EC6-C49C-40FD-BE84-808BC32B85F3}" type="slidenum">
              <a:rPr lang="en-US" smtClean="0"/>
              <a:t>3</a:t>
            </a:fld>
            <a:endParaRPr lang="en-US"/>
          </a:p>
        </p:txBody>
      </p:sp>
    </p:spTree>
    <p:extLst>
      <p:ext uri="{BB962C8B-B14F-4D97-AF65-F5344CB8AC3E}">
        <p14:creationId xmlns:p14="http://schemas.microsoft.com/office/powerpoint/2010/main" val="1340803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2023 PUR was released almost a year ago and reset the Authority’s ridership and funding goals. </a:t>
            </a:r>
          </a:p>
        </p:txBody>
      </p:sp>
      <p:sp>
        <p:nvSpPr>
          <p:cNvPr id="4" name="Slide Number Placeholder 3"/>
          <p:cNvSpPr>
            <a:spLocks noGrp="1"/>
          </p:cNvSpPr>
          <p:nvPr>
            <p:ph type="sldNum" sz="quarter" idx="5"/>
          </p:nvPr>
        </p:nvSpPr>
        <p:spPr/>
        <p:txBody>
          <a:bodyPr/>
          <a:lstStyle/>
          <a:p>
            <a:fld id="{87570EC6-C49C-40FD-BE84-808BC32B85F3}" type="slidenum">
              <a:rPr lang="en-US" smtClean="0"/>
              <a:t>5</a:t>
            </a:fld>
            <a:endParaRPr lang="en-US"/>
          </a:p>
        </p:txBody>
      </p:sp>
    </p:spTree>
    <p:extLst>
      <p:ext uri="{BB962C8B-B14F-4D97-AF65-F5344CB8AC3E}">
        <p14:creationId xmlns:p14="http://schemas.microsoft.com/office/powerpoint/2010/main" val="2915475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70EC6-C49C-40FD-BE84-808BC32B85F3}" type="slidenum">
              <a:rPr lang="en-US" smtClean="0"/>
              <a:t>9</a:t>
            </a:fld>
            <a:endParaRPr lang="en-US"/>
          </a:p>
        </p:txBody>
      </p:sp>
    </p:spTree>
    <p:extLst>
      <p:ext uri="{BB962C8B-B14F-4D97-AF65-F5344CB8AC3E}">
        <p14:creationId xmlns:p14="http://schemas.microsoft.com/office/powerpoint/2010/main" val="1979125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a:t>Recent $3.1 billion federal grant will advance work in California’s Central Valley</a:t>
            </a:r>
          </a:p>
          <a:p>
            <a:pPr marL="571500" lvl="1">
              <a:lnSpc>
                <a:spcPct val="100000"/>
              </a:lnSpc>
            </a:pPr>
            <a:r>
              <a:rPr lang="en-US" sz="2200"/>
              <a:t>Fund six electric trains for testing and use</a:t>
            </a:r>
          </a:p>
          <a:p>
            <a:pPr marL="571500" lvl="1">
              <a:lnSpc>
                <a:spcPct val="100000"/>
              </a:lnSpc>
            </a:pPr>
            <a:r>
              <a:rPr lang="en-US" sz="2200"/>
              <a:t>Fund design and construction of trainset facilities </a:t>
            </a:r>
          </a:p>
          <a:p>
            <a:pPr marL="571500" lvl="1">
              <a:lnSpc>
                <a:spcPct val="100000"/>
              </a:lnSpc>
            </a:pPr>
            <a:r>
              <a:rPr lang="en-US" sz="2200"/>
              <a:t>Fund design and construction of the Fresno station </a:t>
            </a:r>
          </a:p>
          <a:p>
            <a:pPr marL="571500" lvl="1">
              <a:lnSpc>
                <a:spcPct val="100000"/>
              </a:lnSpc>
            </a:pPr>
            <a:r>
              <a:rPr lang="en-US" sz="2200"/>
              <a:t>Fund final design and right-of-way acquisition for the Merced and Bakersfield extensions </a:t>
            </a:r>
          </a:p>
          <a:p>
            <a:pPr marL="571500" lvl="1">
              <a:lnSpc>
                <a:spcPct val="100000"/>
              </a:lnSpc>
            </a:pPr>
            <a:r>
              <a:rPr lang="en-US" sz="2200"/>
              <a:t>Fund civil works, traction power, track, OCS, and systems for Bakersfield Interim Extension </a:t>
            </a:r>
            <a:endParaRPr lang="en-US" sz="2200">
              <a:highlight>
                <a:srgbClr val="00FFFF"/>
              </a:highlight>
            </a:endParaRPr>
          </a:p>
          <a:p>
            <a:endParaRPr lang="en-US"/>
          </a:p>
        </p:txBody>
      </p:sp>
      <p:sp>
        <p:nvSpPr>
          <p:cNvPr id="4" name="Slide Number Placeholder 3"/>
          <p:cNvSpPr>
            <a:spLocks noGrp="1"/>
          </p:cNvSpPr>
          <p:nvPr>
            <p:ph type="sldNum" sz="quarter" idx="5"/>
          </p:nvPr>
        </p:nvSpPr>
        <p:spPr/>
        <p:txBody>
          <a:bodyPr/>
          <a:lstStyle/>
          <a:p>
            <a:fld id="{87570EC6-C49C-40FD-BE84-808BC32B85F3}" type="slidenum">
              <a:rPr lang="en-US" smtClean="0"/>
              <a:t>12</a:t>
            </a:fld>
            <a:endParaRPr lang="en-US"/>
          </a:p>
        </p:txBody>
      </p:sp>
    </p:spTree>
    <p:extLst>
      <p:ext uri="{BB962C8B-B14F-4D97-AF65-F5344CB8AC3E}">
        <p14:creationId xmlns:p14="http://schemas.microsoft.com/office/powerpoint/2010/main" val="4132495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Sans-Serif"/>
              <a:buChar char="•"/>
            </a:pPr>
            <a:r>
              <a:rPr lang="en-US"/>
              <a:t>The 2024 Draft Business Plan carries forward the capital cost forecasts from the 2023 Project Update Report.</a:t>
            </a:r>
          </a:p>
          <a:p>
            <a:pPr lvl="1">
              <a:lnSpc>
                <a:spcPct val="90000"/>
              </a:lnSpc>
              <a:spcBef>
                <a:spcPts val="500"/>
              </a:spcBef>
              <a:buFont typeface="Arial,Sans-Serif"/>
              <a:buChar char="•"/>
            </a:pPr>
            <a:r>
              <a:rPr lang="en-US"/>
              <a:t>Merced to Bakersfield cost estimates were comprehensively updated 11 months ago and haven't significantly changed.</a:t>
            </a:r>
          </a:p>
        </p:txBody>
      </p:sp>
      <p:sp>
        <p:nvSpPr>
          <p:cNvPr id="4" name="Slide Number Placeholder 3"/>
          <p:cNvSpPr>
            <a:spLocks noGrp="1"/>
          </p:cNvSpPr>
          <p:nvPr>
            <p:ph type="sldNum" sz="quarter" idx="5"/>
          </p:nvPr>
        </p:nvSpPr>
        <p:spPr/>
        <p:txBody>
          <a:bodyPr/>
          <a:lstStyle/>
          <a:p>
            <a:fld id="{87570EC6-C49C-40FD-BE84-808BC32B85F3}" type="slidenum">
              <a:rPr lang="en-US" smtClean="0"/>
              <a:t>14</a:t>
            </a:fld>
            <a:endParaRPr lang="en-US"/>
          </a:p>
        </p:txBody>
      </p:sp>
    </p:spTree>
    <p:extLst>
      <p:ext uri="{BB962C8B-B14F-4D97-AF65-F5344CB8AC3E}">
        <p14:creationId xmlns:p14="http://schemas.microsoft.com/office/powerpoint/2010/main" val="3462487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a:latin typeface="CourierNewPSMT"/>
              </a:rPr>
              <a:t>o </a:t>
            </a:r>
            <a:r>
              <a:rPr lang="en-US" sz="1800" b="0" i="0" u="none" strike="noStrike" baseline="0">
                <a:latin typeface="ArialMT"/>
              </a:rPr>
              <a:t>High-speed rail is the most cost-effective and policy-effective mode of</a:t>
            </a:r>
          </a:p>
          <a:p>
            <a:pPr algn="l"/>
            <a:r>
              <a:rPr lang="en-US" sz="1800" b="0" i="0" u="none" strike="noStrike" baseline="0">
                <a:latin typeface="ArialMT"/>
              </a:rPr>
              <a:t>transportation to address intercity transportation needs.</a:t>
            </a:r>
          </a:p>
          <a:p>
            <a:pPr algn="l"/>
            <a:r>
              <a:rPr lang="en-US" sz="1800" b="0" i="0" u="none" strike="noStrike" baseline="0">
                <a:latin typeface="CourierNewPSMT"/>
              </a:rPr>
              <a:t>o </a:t>
            </a:r>
            <a:r>
              <a:rPr lang="en-US" sz="1800" b="0" i="0" u="none" strike="noStrike" baseline="0">
                <a:latin typeface="ArialMT"/>
              </a:rPr>
              <a:t>We have compared the cost of Phase I relative to the cost of achieving</a:t>
            </a:r>
          </a:p>
          <a:p>
            <a:pPr algn="l"/>
            <a:r>
              <a:rPr lang="en-US" sz="1800" b="0" i="0" u="none" strike="noStrike" baseline="0">
                <a:latin typeface="ArialMT"/>
              </a:rPr>
              <a:t>equivalent capacity through highway and airport expansions.</a:t>
            </a:r>
          </a:p>
          <a:p>
            <a:pPr algn="l"/>
            <a:r>
              <a:rPr lang="en-US" sz="1800" b="0" i="0" u="none" strike="noStrike" baseline="0">
                <a:latin typeface="CourierNewPSMT"/>
              </a:rPr>
              <a:t>o </a:t>
            </a:r>
            <a:r>
              <a:rPr lang="en-US" sz="1800" b="0" i="0" u="none" strike="noStrike" baseline="0">
                <a:latin typeface="ArialMT"/>
              </a:rPr>
              <a:t>We updated the cost of highway and airport capacity was updated using inflation</a:t>
            </a:r>
          </a:p>
          <a:p>
            <a:pPr algn="l"/>
            <a:r>
              <a:rPr lang="en-US" sz="1800" b="0" i="0" u="none" strike="noStrike" baseline="0">
                <a:latin typeface="ArialMT"/>
              </a:rPr>
              <a:t>factors from California specific cost indices (Caltrans Highway Construction Cost</a:t>
            </a:r>
          </a:p>
          <a:p>
            <a:pPr algn="l"/>
            <a:r>
              <a:rPr lang="en-US" sz="1800" b="0" i="0" u="none" strike="noStrike" baseline="0">
                <a:latin typeface="ArialMT"/>
              </a:rPr>
              <a:t>Index and Department of General Services California Construction Cost Index) to</a:t>
            </a:r>
          </a:p>
          <a:p>
            <a:pPr algn="l"/>
            <a:r>
              <a:rPr lang="en-US" sz="1800" b="0" i="0" u="none" strike="noStrike" baseline="0">
                <a:latin typeface="ArialMT"/>
              </a:rPr>
              <a:t>escalate capacity calculations</a:t>
            </a:r>
          </a:p>
          <a:p>
            <a:pPr algn="l"/>
            <a:r>
              <a:rPr lang="en-US" sz="1800" b="0" i="0" u="none" strike="noStrike" baseline="0">
                <a:latin typeface="CourierNewPSMT"/>
              </a:rPr>
              <a:t>o </a:t>
            </a:r>
            <a:r>
              <a:rPr lang="en-US" sz="1800" b="0" i="0" u="none" strike="noStrike" baseline="0">
                <a:latin typeface="ArialMT"/>
              </a:rPr>
              <a:t>The high-speed rail project is the best value investment with a cost range of $89</a:t>
            </a:r>
          </a:p>
          <a:p>
            <a:pPr algn="l"/>
            <a:r>
              <a:rPr lang="en-US" sz="1800" b="0" i="0" u="none" strike="noStrike" baseline="0">
                <a:latin typeface="ArialMT"/>
              </a:rPr>
              <a:t>billion to $128 billion compared to the cost range of $179 billion to $253 billion</a:t>
            </a:r>
          </a:p>
          <a:p>
            <a:pPr algn="l"/>
            <a:r>
              <a:rPr lang="en-US" sz="1800" b="0" i="0" u="none" strike="noStrike" baseline="0">
                <a:latin typeface="ArialMT"/>
              </a:rPr>
              <a:t>that would be</a:t>
            </a:r>
            <a:endParaRPr lang="en-US"/>
          </a:p>
        </p:txBody>
      </p:sp>
      <p:sp>
        <p:nvSpPr>
          <p:cNvPr id="4" name="Slide Number Placeholder 3"/>
          <p:cNvSpPr>
            <a:spLocks noGrp="1"/>
          </p:cNvSpPr>
          <p:nvPr>
            <p:ph type="sldNum" sz="quarter" idx="5"/>
          </p:nvPr>
        </p:nvSpPr>
        <p:spPr/>
        <p:txBody>
          <a:bodyPr/>
          <a:lstStyle/>
          <a:p>
            <a:fld id="{87570EC6-C49C-40FD-BE84-808BC32B85F3}" type="slidenum">
              <a:rPr lang="en-US" smtClean="0"/>
              <a:t>15</a:t>
            </a:fld>
            <a:endParaRPr lang="en-US"/>
          </a:p>
        </p:txBody>
      </p:sp>
    </p:spTree>
    <p:extLst>
      <p:ext uri="{BB962C8B-B14F-4D97-AF65-F5344CB8AC3E}">
        <p14:creationId xmlns:p14="http://schemas.microsoft.com/office/powerpoint/2010/main" val="3358142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than 90% of the 4,000 vehicles and construction equipment used on the project comply with Tier 4 standards. </a:t>
            </a:r>
          </a:p>
          <a:p>
            <a:endParaRPr lang="en-US" dirty="0"/>
          </a:p>
          <a:p>
            <a:r>
              <a:rPr lang="en-US" dirty="0"/>
              <a:t>Disadvantaged communities in California are specifically targeted for investment of proceeds from the state’s Cap-and-Trade Program. These investments are aimed at improving public health, quality of life and economic opportunity in California’s most burdened communities, and at the same time, reducing pollution that causes climate change. The investments are authorized by the California Global Warming Solutions Act of 2006 (Assembly Bill 32, Nunez, 2016).</a:t>
            </a:r>
          </a:p>
          <a:p>
            <a:endParaRPr lang="en-US" dirty="0"/>
          </a:p>
          <a:p>
            <a:r>
              <a:rPr lang="en-US" dirty="0"/>
              <a:t>In 2012, Senate Bill (SB) 535 (De León, Chapter 830, Statutes of 2012) established initial requirements for minimum funding levels to “Disadvantaged Communities” (DACs). The legislation also gives CalEPA the responsibility for identifying those communities, stating that CalEPA’s designation of disadvantaged communities must be based on “geographic, socioeconomic, public health, and environmental hazard criteria”.</a:t>
            </a:r>
          </a:p>
          <a:p>
            <a:endParaRPr lang="en-US" dirty="0"/>
          </a:p>
          <a:p>
            <a:r>
              <a:rPr lang="en-US" dirty="0"/>
              <a:t>In 2016, Assembly Bill (AB) 1550 (Gomez, Chapter 369, Statutes of 2016) directed CalEPA to identify DACs and also established the currently applicable minimum funding levels:</a:t>
            </a:r>
          </a:p>
          <a:p>
            <a:pPr lvl="1"/>
            <a:r>
              <a:rPr lang="en-US" dirty="0"/>
              <a:t>At least 25 percent of funds must be allocated toward DACs</a:t>
            </a:r>
          </a:p>
          <a:p>
            <a:pPr lvl="1"/>
            <a:r>
              <a:rPr lang="en-US" dirty="0"/>
              <a:t>At least 5 percent must be allocated toward projects within low-income communities or benefiting low-income households</a:t>
            </a:r>
          </a:p>
          <a:p>
            <a:pPr lvl="1"/>
            <a:r>
              <a:rPr lang="en-US" dirty="0"/>
              <a:t>At least 5 percent must be allocated toward projects within and benefiting low-income communities, or low-income households, that are outside of a CalEPA-defined DAC but within ½ mile of a disadvantaged community.</a:t>
            </a:r>
          </a:p>
          <a:p>
            <a:pPr algn="l" rtl="0" fontAlgn="base"/>
            <a:r>
              <a:rPr lang="en-US" sz="1200" b="0" i="0" dirty="0">
                <a:solidFill>
                  <a:srgbClr val="000000"/>
                </a:solidFill>
                <a:effectLst/>
                <a:latin typeface="Calibri" panose="020F0502020204030204" pitchFamily="34" charset="0"/>
              </a:rPr>
              <a:t>From the Project inception through June 30, 2022, over $1.3 billion has been paid to certified small businesses, Disadvantaged Business Enterprises (DBE), and Disabled Veteran Business Enterprises (DVBE). Of that amount, $570 million was earned by small businesses, $593 million was paid to DBE, and $215 million received by DVBE. </a:t>
            </a:r>
          </a:p>
          <a:p>
            <a:pPr algn="l" rtl="0" fontAlgn="base"/>
            <a:endParaRPr lang="en-US" b="0" i="0" dirty="0">
              <a:solidFill>
                <a:srgbClr val="000000"/>
              </a:solidFill>
              <a:effectLst/>
              <a:latin typeface="Segoe UI" panose="020B0502040204020203" pitchFamily="34" charset="0"/>
            </a:endParaRPr>
          </a:p>
          <a:p>
            <a:pPr algn="l" rtl="0" fontAlgn="base"/>
            <a:r>
              <a:rPr lang="en-US" sz="1200" b="0" i="0" dirty="0">
                <a:solidFill>
                  <a:srgbClr val="000000"/>
                </a:solidFill>
                <a:effectLst/>
                <a:latin typeface="Calibri" panose="020F0502020204030204" pitchFamily="34" charset="0"/>
              </a:rPr>
              <a:t>As of June 2022, more than 8,000 construction labor workers have been dispatched to the three high-speed rail construction packages in the Central Valley. Each of the project’s design-builders is implementing the Targeted Worker Program, where 30 percent of all project work hours are performed by workers from disadvantaged communities where annual household incomes range from $32,000 to $40,000. Out of the 8,011 jobs created, 2,683 went to residents from Fresno County, 1,533 from Kern County, 255 from Kings County, 353 from Madera County, and 774 from Tulare County. </a:t>
            </a:r>
            <a:endParaRPr lang="en-US" b="0" i="0" dirty="0">
              <a:solidFill>
                <a:srgbClr val="000000"/>
              </a:solidFill>
              <a:effectLst/>
              <a:latin typeface="Segoe UI" panose="020B0502040204020203" pitchFamily="34" charset="0"/>
            </a:endParaRPr>
          </a:p>
          <a:p>
            <a:pPr lvl="1"/>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ACE9B0-DB10-428B-B0BC-1E48B5E167B9}"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8964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Arial-BoldMT"/>
              </a:rPr>
              <a:t>Ridership</a:t>
            </a:r>
          </a:p>
          <a:p>
            <a:pPr algn="l"/>
            <a:r>
              <a:rPr lang="en-US" sz="1800" b="0" i="0" u="none" strike="noStrike" baseline="0">
                <a:latin typeface="SymbolMT"/>
              </a:rPr>
              <a:t> </a:t>
            </a:r>
            <a:r>
              <a:rPr lang="en-US" sz="1800" b="0" i="0" u="none" strike="noStrike" baseline="0">
                <a:latin typeface="ArialMT"/>
              </a:rPr>
              <a:t>Recent trends in public transportation use create a complex picture for all major</a:t>
            </a:r>
          </a:p>
          <a:p>
            <a:pPr algn="l"/>
            <a:r>
              <a:rPr lang="en-US" sz="1800" b="0" i="0" u="none" strike="noStrike" baseline="0">
                <a:latin typeface="ArialMT"/>
              </a:rPr>
              <a:t>transportation systems in the United States.</a:t>
            </a:r>
          </a:p>
          <a:p>
            <a:pPr algn="l"/>
            <a:r>
              <a:rPr lang="en-US" sz="1800" b="0" i="0" u="none" strike="noStrike" baseline="0">
                <a:latin typeface="SymbolMT"/>
              </a:rPr>
              <a:t> </a:t>
            </a:r>
            <a:r>
              <a:rPr lang="en-US" sz="1800" b="0" i="0" u="none" strike="noStrike" baseline="0">
                <a:latin typeface="ArialMT"/>
              </a:rPr>
              <a:t>While there has been a modest uptick in projected ridership in the Valley-to-</a:t>
            </a:r>
          </a:p>
          <a:p>
            <a:pPr algn="l"/>
            <a:r>
              <a:rPr lang="en-US" sz="1800" b="0" i="0" u="none" strike="noStrike" baseline="0">
                <a:latin typeface="ArialMT"/>
              </a:rPr>
              <a:t>Valley segment from the 2023 PUR, the numbers remain lower than reported</a:t>
            </a:r>
          </a:p>
          <a:p>
            <a:pPr algn="l"/>
            <a:r>
              <a:rPr lang="en-US" sz="1800" b="0" i="0" u="none" strike="noStrike" baseline="0">
                <a:latin typeface="ArialMT"/>
              </a:rPr>
              <a:t>before the pandemic, primarily due to a decrease in California population</a:t>
            </a:r>
          </a:p>
          <a:p>
            <a:pPr algn="l"/>
            <a:r>
              <a:rPr lang="en-US" sz="1800" b="0" i="0" u="none" strike="noStrike" baseline="0">
                <a:latin typeface="ArialMT"/>
              </a:rPr>
              <a:t>projections.</a:t>
            </a:r>
          </a:p>
          <a:p>
            <a:pPr algn="l"/>
            <a:r>
              <a:rPr lang="en-US" sz="1800" b="0" i="0" u="none" strike="noStrike" baseline="0">
                <a:latin typeface="SymbolMT"/>
              </a:rPr>
              <a:t> </a:t>
            </a:r>
            <a:r>
              <a:rPr lang="en-US" sz="1800" b="0" i="0" u="none" strike="noStrike" baseline="0">
                <a:latin typeface="ArialMT"/>
              </a:rPr>
              <a:t>Ridership forecasts indicate that high-speed rail in the Merced to Bakersfield</a:t>
            </a:r>
          </a:p>
          <a:p>
            <a:pPr algn="l"/>
            <a:r>
              <a:rPr lang="en-US" sz="1800" b="0" i="0" u="none" strike="noStrike" baseline="0">
                <a:latin typeface="ArialMT"/>
              </a:rPr>
              <a:t>segment will double current rail ridership due to significant travel time</a:t>
            </a:r>
          </a:p>
          <a:p>
            <a:pPr algn="l"/>
            <a:r>
              <a:rPr lang="en-US" sz="1800" b="0" i="0" u="none" strike="noStrike" baseline="0">
                <a:latin typeface="ArialMT"/>
              </a:rPr>
              <a:t>improvements and improved rail connectivity is increase.</a:t>
            </a:r>
          </a:p>
          <a:p>
            <a:pPr algn="l"/>
            <a:r>
              <a:rPr lang="en-US" sz="1800" b="0" i="0" u="none" strike="noStrike" baseline="0">
                <a:latin typeface="SymbolMT"/>
              </a:rPr>
              <a:t> </a:t>
            </a:r>
            <a:r>
              <a:rPr lang="en-US" sz="1800" b="0" i="0" u="none" strike="noStrike" baseline="0">
                <a:latin typeface="ArialMT"/>
              </a:rPr>
              <a:t>The full 494-mile Phase 1 System from San Francisco to Los Angeles/Anaheim</a:t>
            </a:r>
          </a:p>
          <a:p>
            <a:pPr algn="l"/>
            <a:r>
              <a:rPr lang="en-US" sz="1800" b="0" i="0" u="none" strike="noStrike" baseline="0">
                <a:latin typeface="ArialMT"/>
              </a:rPr>
              <a:t>is projected to serve 28.4 million riders by 2040, demonstrating substantial</a:t>
            </a:r>
          </a:p>
          <a:p>
            <a:pPr algn="l"/>
            <a:r>
              <a:rPr lang="en-US" sz="1800" b="0" i="0" u="none" strike="noStrike" baseline="0">
                <a:latin typeface="ArialMT"/>
              </a:rPr>
              <a:t>mobility benefits and reduced greenhouse gas emissions compared to </a:t>
            </a:r>
            <a:r>
              <a:rPr lang="en-US" sz="1800" b="0" i="0" u="none" strike="noStrike" baseline="0" err="1">
                <a:latin typeface="ArialMT"/>
              </a:rPr>
              <a:t>prepandemic</a:t>
            </a:r>
            <a:endParaRPr lang="en-US" sz="1800" b="0" i="0" u="none" strike="noStrike" baseline="0">
              <a:latin typeface="ArialMT"/>
            </a:endParaRPr>
          </a:p>
          <a:p>
            <a:pPr algn="l"/>
            <a:r>
              <a:rPr lang="en-US" sz="1800" b="0" i="0" u="none" strike="noStrike" baseline="0">
                <a:latin typeface="ArialMT"/>
              </a:rPr>
              <a:t>intercity services.</a:t>
            </a:r>
          </a:p>
          <a:p>
            <a:pPr algn="l"/>
            <a:r>
              <a:rPr lang="en-US" sz="1800" b="0" i="0" u="none" strike="noStrike" baseline="0">
                <a:latin typeface="SymbolMT"/>
              </a:rPr>
              <a:t> </a:t>
            </a:r>
            <a:r>
              <a:rPr lang="en-US" sz="1800" b="0" i="0" u="none" strike="noStrike" baseline="0">
                <a:latin typeface="ArialMT"/>
              </a:rPr>
              <a:t>Moving forward, efforts will be focused on refining the integrated service plan,</a:t>
            </a:r>
          </a:p>
          <a:p>
            <a:pPr algn="l"/>
            <a:r>
              <a:rPr lang="en-US" sz="1800" b="0" i="0" u="none" strike="noStrike" baseline="0">
                <a:latin typeface="ArialMT"/>
              </a:rPr>
              <a:t>modernizing fare policies, and engaging in necessary agreements to further</a:t>
            </a:r>
          </a:p>
          <a:p>
            <a:pPr algn="l"/>
            <a:r>
              <a:rPr lang="en-US" sz="1800" b="0" i="0" u="none" strike="noStrike" baseline="0">
                <a:latin typeface="ArialMT"/>
              </a:rPr>
              <a:t>enhance ridership.</a:t>
            </a:r>
            <a:endParaRPr lang="en-US"/>
          </a:p>
        </p:txBody>
      </p:sp>
      <p:sp>
        <p:nvSpPr>
          <p:cNvPr id="4" name="Slide Number Placeholder 3"/>
          <p:cNvSpPr>
            <a:spLocks noGrp="1"/>
          </p:cNvSpPr>
          <p:nvPr>
            <p:ph type="sldNum" sz="quarter" idx="5"/>
          </p:nvPr>
        </p:nvSpPr>
        <p:spPr/>
        <p:txBody>
          <a:bodyPr/>
          <a:lstStyle/>
          <a:p>
            <a:fld id="{87570EC6-C49C-40FD-BE84-808BC32B85F3}" type="slidenum">
              <a:rPr lang="en-US" smtClean="0"/>
              <a:t>17</a:t>
            </a:fld>
            <a:endParaRPr lang="en-US"/>
          </a:p>
        </p:txBody>
      </p:sp>
    </p:spTree>
    <p:extLst>
      <p:ext uri="{BB962C8B-B14F-4D97-AF65-F5344CB8AC3E}">
        <p14:creationId xmlns:p14="http://schemas.microsoft.com/office/powerpoint/2010/main" val="4058498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a:t>The Authority has a robust risk management program to identify and address project risks.</a:t>
            </a:r>
          </a:p>
          <a:p>
            <a:pPr>
              <a:buFont typeface="Arial" panose="020B0604020202020204" pitchFamily="34" charset="0"/>
              <a:buChar char="•"/>
            </a:pPr>
            <a:r>
              <a:rPr lang="en-US"/>
              <a:t>Planning, management, and collaboration with stakeholders have improved.</a:t>
            </a:r>
          </a:p>
          <a:p>
            <a:endParaRPr lang="en-US"/>
          </a:p>
        </p:txBody>
      </p:sp>
      <p:sp>
        <p:nvSpPr>
          <p:cNvPr id="4" name="Slide Number Placeholder 3"/>
          <p:cNvSpPr>
            <a:spLocks noGrp="1"/>
          </p:cNvSpPr>
          <p:nvPr>
            <p:ph type="sldNum" sz="quarter" idx="5"/>
          </p:nvPr>
        </p:nvSpPr>
        <p:spPr/>
        <p:txBody>
          <a:bodyPr/>
          <a:lstStyle/>
          <a:p>
            <a:fld id="{87570EC6-C49C-40FD-BE84-808BC32B85F3}" type="slidenum">
              <a:rPr lang="en-US" smtClean="0"/>
              <a:t>18</a:t>
            </a:fld>
            <a:endParaRPr lang="en-US"/>
          </a:p>
        </p:txBody>
      </p:sp>
    </p:spTree>
    <p:extLst>
      <p:ext uri="{BB962C8B-B14F-4D97-AF65-F5344CB8AC3E}">
        <p14:creationId xmlns:p14="http://schemas.microsoft.com/office/powerpoint/2010/main" val="356896457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microsoft.com/office/2007/relationships/hdphoto" Target="../media/hdphoto5.wdp"/></Relationships>
</file>

<file path=ppt/slideLayouts/_rels/slideLayout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microsoft.com/office/2007/relationships/hdphoto" Target="../media/hdphoto5.wdp"/></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50981" y="2521526"/>
            <a:ext cx="11460019" cy="1699491"/>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350981" y="4350327"/>
            <a:ext cx="11460019" cy="183049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Content Placeholder 5">
            <a:extLst>
              <a:ext uri="{FF2B5EF4-FFF2-40B4-BE49-F238E27FC236}">
                <a16:creationId xmlns:a16="http://schemas.microsoft.com/office/drawing/2014/main" id="{0089D998-339A-47F5-AF95-AF5D5BCFF821}"/>
              </a:ext>
              <a:ext uri="{C183D7F6-B498-43B3-948B-1728B52AA6E4}">
                <adec:decorative xmlns:adec="http://schemas.microsoft.com/office/drawing/2017/decorative" xmlns="" val="1"/>
              </a:ext>
            </a:extLst>
          </p:cNvPr>
          <p:cNvPicPr>
            <a:picLocks noChangeAspect="1"/>
          </p:cNvPicPr>
          <p:nvPr/>
        </p:nvPicPr>
        <p:blipFill rotWithShape="1">
          <a:blip r:embed="rId2" cstate="email">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42000" contrast="53000"/>
                    </a14:imgEffect>
                  </a14:imgLayer>
                </a14:imgProps>
              </a:ext>
              <a:ext uri="{28A0092B-C50C-407E-A947-70E740481C1C}">
                <a14:useLocalDpi xmlns:a14="http://schemas.microsoft.com/office/drawing/2010/main"/>
              </a:ext>
            </a:extLst>
          </a:blip>
          <a:srcRect/>
          <a:stretch/>
        </p:blipFill>
        <p:spPr>
          <a:xfrm>
            <a:off x="0" y="-1"/>
            <a:ext cx="12192000" cy="2387601"/>
          </a:xfrm>
          <a:prstGeom prst="rect">
            <a:avLst/>
          </a:prstGeom>
        </p:spPr>
      </p:pic>
      <p:pic>
        <p:nvPicPr>
          <p:cNvPr id="8" name="Graphic 7" descr="HSR Logo">
            <a:extLst>
              <a:ext uri="{FF2B5EF4-FFF2-40B4-BE49-F238E27FC236}">
                <a16:creationId xmlns:a16="http://schemas.microsoft.com/office/drawing/2014/main" id="{780877C5-0029-40BC-9770-6A579B8C9E20}"/>
              </a:ext>
              <a:ext uri="{C183D7F6-B498-43B3-948B-1728B52AA6E4}">
                <adec:decorative xmlns:adec="http://schemas.microsoft.com/office/drawing/2017/decorative" xmlns="" val="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385450" y="677181"/>
            <a:ext cx="7421100" cy="1428709"/>
          </a:xfrm>
          <a:prstGeom prst="rect">
            <a:avLst/>
          </a:prstGeom>
        </p:spPr>
      </p:pic>
      <p:sp>
        <p:nvSpPr>
          <p:cNvPr id="10" name="Date Placeholder 9">
            <a:extLst>
              <a:ext uri="{FF2B5EF4-FFF2-40B4-BE49-F238E27FC236}">
                <a16:creationId xmlns:a16="http://schemas.microsoft.com/office/drawing/2014/main" id="{4D059366-519F-48C6-928D-2E28C6D17DDA}"/>
              </a:ext>
            </a:extLst>
          </p:cNvPr>
          <p:cNvSpPr>
            <a:spLocks noGrp="1"/>
          </p:cNvSpPr>
          <p:nvPr>
            <p:ph type="dt" sz="half" idx="10"/>
          </p:nvPr>
        </p:nvSpPr>
        <p:spPr/>
        <p:txBody>
          <a:bodyPr/>
          <a:lstStyle/>
          <a:p>
            <a:fld id="{F1944E91-7D95-46D4-B214-CC81F70BD7A6}" type="datetime1">
              <a:rPr lang="en-US" smtClean="0"/>
              <a:t>3/8/2024</a:t>
            </a:fld>
            <a:endParaRPr lang="en-US"/>
          </a:p>
        </p:txBody>
      </p:sp>
      <p:sp>
        <p:nvSpPr>
          <p:cNvPr id="11" name="Footer Placeholder 10">
            <a:extLst>
              <a:ext uri="{FF2B5EF4-FFF2-40B4-BE49-F238E27FC236}">
                <a16:creationId xmlns:a16="http://schemas.microsoft.com/office/drawing/2014/main" id="{92C7162D-34E6-4C18-AFF5-4B9BB392CDBD}"/>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0E3462D3-453D-44C9-904F-53CE936E5B35}"/>
              </a:ext>
            </a:extLst>
          </p:cNvPr>
          <p:cNvSpPr>
            <a:spLocks noGrp="1"/>
          </p:cNvSpPr>
          <p:nvPr>
            <p:ph type="sldNum" sz="quarter" idx="12"/>
          </p:nvPr>
        </p:nvSpPr>
        <p:spPr/>
        <p:txBody>
          <a:bodyPr/>
          <a:lstStyle/>
          <a:p>
            <a:fld id="{9F845ACB-6A9C-4D80-856D-F33308202576}" type="slidenum">
              <a:rPr lang="en-US" smtClean="0"/>
              <a:pPr/>
              <a:t>‹#›</a:t>
            </a:fld>
            <a:endParaRPr lang="en-US"/>
          </a:p>
        </p:txBody>
      </p:sp>
    </p:spTree>
    <p:extLst>
      <p:ext uri="{BB962C8B-B14F-4D97-AF65-F5344CB8AC3E}">
        <p14:creationId xmlns:p14="http://schemas.microsoft.com/office/powerpoint/2010/main" val="909582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D5E5669A-4C9F-457A-9399-CA8D8766E4A2}" type="datetime1">
              <a:rPr lang="en-US" smtClean="0"/>
              <a:t>3/8/2024</a:t>
            </a:fld>
            <a:endParaRPr lang="en-US"/>
          </a:p>
        </p:txBody>
      </p:sp>
      <p:sp>
        <p:nvSpPr>
          <p:cNvPr id="6" name="Slide Number Placeholder 5"/>
          <p:cNvSpPr>
            <a:spLocks noGrp="1"/>
          </p:cNvSpPr>
          <p:nvPr>
            <p:ph type="sldNum" sz="quarter" idx="12"/>
          </p:nvPr>
        </p:nvSpPr>
        <p:spPr/>
        <p:txBody>
          <a:bodyPr/>
          <a:lstStyle/>
          <a:p>
            <a:fld id="{9F845ACB-6A9C-4D80-856D-F33308202576}" type="slidenum">
              <a:rPr lang="en-US" smtClean="0"/>
              <a:pPr/>
              <a:t>‹#›</a:t>
            </a:fld>
            <a:endParaRPr lang="en-US"/>
          </a:p>
        </p:txBody>
      </p:sp>
    </p:spTree>
    <p:extLst>
      <p:ext uri="{BB962C8B-B14F-4D97-AF65-F5344CB8AC3E}">
        <p14:creationId xmlns:p14="http://schemas.microsoft.com/office/powerpoint/2010/main" val="1721947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066800"/>
            <a:ext cx="5676900" cy="5110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066800"/>
            <a:ext cx="5638801" cy="5110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C508C59E-5A12-4FE9-BAD3-FC69EB4D29FD}" type="datetime1">
              <a:rPr lang="en-US" smtClean="0"/>
              <a:t>3/8/2024</a:t>
            </a:fld>
            <a:endParaRPr lang="en-US"/>
          </a:p>
        </p:txBody>
      </p:sp>
      <p:sp>
        <p:nvSpPr>
          <p:cNvPr id="7" name="Slide Number Placeholder 6"/>
          <p:cNvSpPr>
            <a:spLocks noGrp="1"/>
          </p:cNvSpPr>
          <p:nvPr>
            <p:ph type="sldNum" sz="quarter" idx="12"/>
          </p:nvPr>
        </p:nvSpPr>
        <p:spPr/>
        <p:txBody>
          <a:bodyPr/>
          <a:lstStyle/>
          <a:p>
            <a:fld id="{9F845ACB-6A9C-4D80-856D-F33308202576}" type="slidenum">
              <a:rPr lang="en-US" smtClean="0"/>
              <a:pPr/>
              <a:t>‹#›</a:t>
            </a:fld>
            <a:endParaRPr lang="en-US"/>
          </a:p>
        </p:txBody>
      </p:sp>
    </p:spTree>
    <p:extLst>
      <p:ext uri="{BB962C8B-B14F-4D97-AF65-F5344CB8AC3E}">
        <p14:creationId xmlns:p14="http://schemas.microsoft.com/office/powerpoint/2010/main" val="100150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3C58E58-9F74-44E1-BEEB-8187B9605030}"/>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42900" y="1080804"/>
            <a:ext cx="56546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050338"/>
            <a:ext cx="5654675" cy="413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080804"/>
            <a:ext cx="5638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050338"/>
            <a:ext cx="5638800" cy="413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556EDF41-66A6-4099-A5E1-73886CDD77C3}" type="datetime1">
              <a:rPr lang="en-US" smtClean="0"/>
              <a:t>3/8/2024</a:t>
            </a:fld>
            <a:endParaRPr lang="en-US"/>
          </a:p>
        </p:txBody>
      </p:sp>
      <p:sp>
        <p:nvSpPr>
          <p:cNvPr id="9" name="Slide Number Placeholder 8"/>
          <p:cNvSpPr>
            <a:spLocks noGrp="1"/>
          </p:cNvSpPr>
          <p:nvPr>
            <p:ph type="sldNum" sz="quarter" idx="12"/>
          </p:nvPr>
        </p:nvSpPr>
        <p:spPr/>
        <p:txBody>
          <a:bodyPr/>
          <a:lstStyle/>
          <a:p>
            <a:fld id="{9F845ACB-6A9C-4D80-856D-F33308202576}" type="slidenum">
              <a:rPr lang="en-US" smtClean="0"/>
              <a:pPr/>
              <a:t>‹#›</a:t>
            </a:fld>
            <a:endParaRPr lang="en-US"/>
          </a:p>
        </p:txBody>
      </p:sp>
    </p:spTree>
    <p:extLst>
      <p:ext uri="{BB962C8B-B14F-4D97-AF65-F5344CB8AC3E}">
        <p14:creationId xmlns:p14="http://schemas.microsoft.com/office/powerpoint/2010/main" val="2947868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3" name="Date Placeholder 2"/>
          <p:cNvSpPr>
            <a:spLocks noGrp="1"/>
          </p:cNvSpPr>
          <p:nvPr>
            <p:ph type="dt" sz="half" idx="10"/>
          </p:nvPr>
        </p:nvSpPr>
        <p:spPr/>
        <p:txBody>
          <a:bodyPr/>
          <a:lstStyle/>
          <a:p>
            <a:fld id="{632C69F2-F7C9-4D85-B855-D95C56A3D970}" type="datetime1">
              <a:rPr lang="en-US" smtClean="0"/>
              <a:t>3/8/2024</a:t>
            </a:fld>
            <a:endParaRPr lang="en-US"/>
          </a:p>
        </p:txBody>
      </p:sp>
      <p:sp>
        <p:nvSpPr>
          <p:cNvPr id="5" name="Slide Number Placeholder 4"/>
          <p:cNvSpPr>
            <a:spLocks noGrp="1"/>
          </p:cNvSpPr>
          <p:nvPr>
            <p:ph type="sldNum" sz="quarter" idx="12"/>
          </p:nvPr>
        </p:nvSpPr>
        <p:spPr/>
        <p:txBody>
          <a:bodyPr/>
          <a:lstStyle/>
          <a:p>
            <a:fld id="{9F845ACB-6A9C-4D80-856D-F33308202576}" type="slidenum">
              <a:rPr lang="en-US" smtClean="0"/>
              <a:pPr/>
              <a:t>‹#›</a:t>
            </a:fld>
            <a:endParaRPr lang="en-US"/>
          </a:p>
        </p:txBody>
      </p:sp>
    </p:spTree>
    <p:extLst>
      <p:ext uri="{BB962C8B-B14F-4D97-AF65-F5344CB8AC3E}">
        <p14:creationId xmlns:p14="http://schemas.microsoft.com/office/powerpoint/2010/main" val="2378762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2" name="Date Placeholder 1"/>
          <p:cNvSpPr>
            <a:spLocks noGrp="1"/>
          </p:cNvSpPr>
          <p:nvPr>
            <p:ph type="dt" sz="half" idx="10"/>
          </p:nvPr>
        </p:nvSpPr>
        <p:spPr/>
        <p:txBody>
          <a:bodyPr/>
          <a:lstStyle/>
          <a:p>
            <a:fld id="{1A6D27B3-6BB6-43C6-83BE-746A1E2D0A39}" type="datetime1">
              <a:rPr lang="en-US" smtClean="0"/>
              <a:t>3/8/2024</a:t>
            </a:fld>
            <a:endParaRPr lang="en-US"/>
          </a:p>
        </p:txBody>
      </p:sp>
      <p:sp>
        <p:nvSpPr>
          <p:cNvPr id="4" name="Slide Number Placeholder 3"/>
          <p:cNvSpPr>
            <a:spLocks noGrp="1"/>
          </p:cNvSpPr>
          <p:nvPr>
            <p:ph type="sldNum" sz="quarter" idx="12"/>
          </p:nvPr>
        </p:nvSpPr>
        <p:spPr/>
        <p:txBody>
          <a:bodyPr/>
          <a:lstStyle/>
          <a:p>
            <a:fld id="{9F845ACB-6A9C-4D80-856D-F33308202576}" type="slidenum">
              <a:rPr lang="en-US" smtClean="0"/>
              <a:pPr/>
              <a:t>‹#›</a:t>
            </a:fld>
            <a:endParaRPr lang="en-US"/>
          </a:p>
        </p:txBody>
      </p:sp>
    </p:spTree>
    <p:extLst>
      <p:ext uri="{BB962C8B-B14F-4D97-AF65-F5344CB8AC3E}">
        <p14:creationId xmlns:p14="http://schemas.microsoft.com/office/powerpoint/2010/main" val="2218573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128832"/>
            <a:ext cx="11012488" cy="849794"/>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342900" y="1074738"/>
            <a:ext cx="4429125" cy="47942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p:cNvSpPr>
            <a:spLocks noGrp="1"/>
          </p:cNvSpPr>
          <p:nvPr>
            <p:ph idx="1"/>
          </p:nvPr>
        </p:nvSpPr>
        <p:spPr>
          <a:xfrm>
            <a:off x="5183188" y="1066800"/>
            <a:ext cx="6627812" cy="4794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C1357A21-301C-4C5E-A9C5-A8789B190DA3}" type="datetime1">
              <a:rPr lang="en-US" smtClean="0"/>
              <a:t>3/8/2024</a:t>
            </a:fld>
            <a:endParaRPr lang="en-US"/>
          </a:p>
        </p:txBody>
      </p:sp>
      <p:sp>
        <p:nvSpPr>
          <p:cNvPr id="7" name="Slide Number Placeholder 6"/>
          <p:cNvSpPr>
            <a:spLocks noGrp="1"/>
          </p:cNvSpPr>
          <p:nvPr>
            <p:ph type="sldNum" sz="quarter" idx="12"/>
          </p:nvPr>
        </p:nvSpPr>
        <p:spPr/>
        <p:txBody>
          <a:bodyPr/>
          <a:lstStyle/>
          <a:p>
            <a:fld id="{9F845ACB-6A9C-4D80-856D-F33308202576}" type="slidenum">
              <a:rPr lang="en-US" smtClean="0"/>
              <a:t>‹#›</a:t>
            </a:fld>
            <a:endParaRPr lang="en-US"/>
          </a:p>
        </p:txBody>
      </p:sp>
    </p:spTree>
    <p:extLst>
      <p:ext uri="{BB962C8B-B14F-4D97-AF65-F5344CB8AC3E}">
        <p14:creationId xmlns:p14="http://schemas.microsoft.com/office/powerpoint/2010/main" val="871781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Map Layout">
    <p:spTree>
      <p:nvGrpSpPr>
        <p:cNvPr id="1" name=""/>
        <p:cNvGrpSpPr/>
        <p:nvPr/>
      </p:nvGrpSpPr>
      <p:grpSpPr>
        <a:xfrm>
          <a:off x="0" y="0"/>
          <a:ext cx="0" cy="0"/>
          <a:chOff x="0" y="0"/>
          <a:chExt cx="0" cy="0"/>
        </a:xfrm>
      </p:grpSpPr>
      <p:sp>
        <p:nvSpPr>
          <p:cNvPr id="2" name="Title 1"/>
          <p:cNvSpPr>
            <a:spLocks noGrp="1"/>
          </p:cNvSpPr>
          <p:nvPr>
            <p:ph type="title"/>
          </p:nvPr>
        </p:nvSpPr>
        <p:spPr>
          <a:xfrm>
            <a:off x="342900" y="128832"/>
            <a:ext cx="4429125" cy="849794"/>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342900" y="1074738"/>
            <a:ext cx="4429125" cy="540226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p:cNvSpPr>
            <a:spLocks noGrp="1"/>
          </p:cNvSpPr>
          <p:nvPr>
            <p:ph idx="1"/>
          </p:nvPr>
        </p:nvSpPr>
        <p:spPr>
          <a:xfrm>
            <a:off x="5183188" y="102706"/>
            <a:ext cx="6627812" cy="63742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A9D0EDF2-C17A-4D4D-9BD3-1020993E98EB}" type="datetime1">
              <a:rPr lang="en-US" smtClean="0"/>
              <a:t>3/8/2024</a:t>
            </a:fld>
            <a:endParaRPr lang="en-US"/>
          </a:p>
        </p:txBody>
      </p:sp>
      <p:sp>
        <p:nvSpPr>
          <p:cNvPr id="7" name="Slide Number Placeholder 6"/>
          <p:cNvSpPr>
            <a:spLocks noGrp="1"/>
          </p:cNvSpPr>
          <p:nvPr>
            <p:ph type="sldNum" sz="quarter" idx="12"/>
          </p:nvPr>
        </p:nvSpPr>
        <p:spPr/>
        <p:txBody>
          <a:bodyPr/>
          <a:lstStyle/>
          <a:p>
            <a:fld id="{9F845ACB-6A9C-4D80-856D-F33308202576}" type="slidenum">
              <a:rPr lang="en-US" smtClean="0"/>
              <a:t>‹#›</a:t>
            </a:fld>
            <a:endParaRPr lang="en-US"/>
          </a:p>
        </p:txBody>
      </p:sp>
    </p:spTree>
    <p:extLst>
      <p:ext uri="{BB962C8B-B14F-4D97-AF65-F5344CB8AC3E}">
        <p14:creationId xmlns:p14="http://schemas.microsoft.com/office/powerpoint/2010/main" val="19637388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114300"/>
            <a:ext cx="4429125" cy="838200"/>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342900" y="1066800"/>
            <a:ext cx="4429125" cy="4802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p:cNvSpPr>
            <a:spLocks noGrp="1" noChangeAspect="1"/>
          </p:cNvSpPr>
          <p:nvPr>
            <p:ph type="pic" idx="1"/>
          </p:nvPr>
        </p:nvSpPr>
        <p:spPr>
          <a:xfrm>
            <a:off x="5183188" y="1058862"/>
            <a:ext cx="6172200" cy="480218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7F09405E-91F8-41CF-93EA-C1CDBB61C8CC}" type="datetime1">
              <a:rPr lang="en-US" smtClean="0"/>
              <a:t>3/8/2024</a:t>
            </a:fld>
            <a:endParaRPr lang="en-US"/>
          </a:p>
        </p:txBody>
      </p:sp>
      <p:sp>
        <p:nvSpPr>
          <p:cNvPr id="7" name="Slide Number Placeholder 6"/>
          <p:cNvSpPr>
            <a:spLocks noGrp="1"/>
          </p:cNvSpPr>
          <p:nvPr>
            <p:ph type="sldNum" sz="quarter" idx="12"/>
          </p:nvPr>
        </p:nvSpPr>
        <p:spPr/>
        <p:txBody>
          <a:bodyPr/>
          <a:lstStyle/>
          <a:p>
            <a:fld id="{9F845ACB-6A9C-4D80-856D-F33308202576}" type="slidenum">
              <a:rPr lang="en-US" smtClean="0"/>
              <a:t>‹#›</a:t>
            </a:fld>
            <a:endParaRPr lang="en-US"/>
          </a:p>
        </p:txBody>
      </p:sp>
    </p:spTree>
    <p:extLst>
      <p:ext uri="{BB962C8B-B14F-4D97-AF65-F5344CB8AC3E}">
        <p14:creationId xmlns:p14="http://schemas.microsoft.com/office/powerpoint/2010/main" val="27733556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64CA1-BE16-4CE5-B5B1-27BDA03A250F}"/>
              </a:ext>
            </a:extLst>
          </p:cNvPr>
          <p:cNvSpPr>
            <a:spLocks noGrp="1"/>
          </p:cNvSpPr>
          <p:nvPr>
            <p:ph type="title"/>
          </p:nvPr>
        </p:nvSpPr>
        <p:spPr/>
        <p:txBody>
          <a:bodyPr/>
          <a:lstStyle/>
          <a:p>
            <a:r>
              <a:rPr lang="en-US"/>
              <a:t>Click to edit Master title style</a:t>
            </a:r>
          </a:p>
        </p:txBody>
      </p:sp>
      <p:sp>
        <p:nvSpPr>
          <p:cNvPr id="9" name="Content Placeholder 8">
            <a:extLst>
              <a:ext uri="{FF2B5EF4-FFF2-40B4-BE49-F238E27FC236}">
                <a16:creationId xmlns:a16="http://schemas.microsoft.com/office/drawing/2014/main" id="{5D41D3F8-4D52-4921-A96A-C0C2CAA67B8C}"/>
              </a:ext>
            </a:extLst>
          </p:cNvPr>
          <p:cNvSpPr>
            <a:spLocks noGrp="1"/>
          </p:cNvSpPr>
          <p:nvPr>
            <p:ph sz="quarter" idx="14"/>
          </p:nvPr>
        </p:nvSpPr>
        <p:spPr>
          <a:xfrm>
            <a:off x="342900" y="1066800"/>
            <a:ext cx="11239501" cy="49736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519286E8-4B48-409A-91D3-54846998D58F}"/>
              </a:ext>
            </a:extLst>
          </p:cNvPr>
          <p:cNvSpPr>
            <a:spLocks noGrp="1"/>
          </p:cNvSpPr>
          <p:nvPr>
            <p:ph type="ftr" sz="quarter" idx="16"/>
          </p:nvPr>
        </p:nvSpPr>
        <p:spPr/>
        <p:txBody>
          <a:bodyPr/>
          <a:lstStyle/>
          <a:p>
            <a:endParaRPr lang="en-US"/>
          </a:p>
        </p:txBody>
      </p:sp>
      <p:sp>
        <p:nvSpPr>
          <p:cNvPr id="2" name="Date Placeholder 1">
            <a:extLst>
              <a:ext uri="{FF2B5EF4-FFF2-40B4-BE49-F238E27FC236}">
                <a16:creationId xmlns:a16="http://schemas.microsoft.com/office/drawing/2014/main" id="{0C9F0893-934E-4269-9A1E-5A65DDD3EB0C}"/>
              </a:ext>
            </a:extLst>
          </p:cNvPr>
          <p:cNvSpPr>
            <a:spLocks noGrp="1"/>
          </p:cNvSpPr>
          <p:nvPr>
            <p:ph type="dt" sz="half" idx="15"/>
          </p:nvPr>
        </p:nvSpPr>
        <p:spPr/>
        <p:txBody>
          <a:bodyPr/>
          <a:lstStyle/>
          <a:p>
            <a:fld id="{713B42BE-AEDF-4EDE-904F-77AC93FF89E6}" type="datetime1">
              <a:rPr lang="en-US" smtClean="0"/>
              <a:t>3/8/2024</a:t>
            </a:fld>
            <a:endParaRPr lang="en-US"/>
          </a:p>
        </p:txBody>
      </p:sp>
      <p:sp>
        <p:nvSpPr>
          <p:cNvPr id="8" name="Slide Number Placeholder 7">
            <a:extLst>
              <a:ext uri="{FF2B5EF4-FFF2-40B4-BE49-F238E27FC236}">
                <a16:creationId xmlns:a16="http://schemas.microsoft.com/office/drawing/2014/main" id="{AF474C85-D971-4A83-AEFF-562E3FA79404}"/>
              </a:ext>
            </a:extLst>
          </p:cNvPr>
          <p:cNvSpPr>
            <a:spLocks noGrp="1"/>
          </p:cNvSpPr>
          <p:nvPr>
            <p:ph type="sldNum" sz="quarter" idx="17"/>
          </p:nvPr>
        </p:nvSpPr>
        <p:spPr/>
        <p:txBody>
          <a:bodyPr/>
          <a:lstStyle/>
          <a:p>
            <a:fld id="{9F845ACB-6A9C-4D80-856D-F33308202576}" type="slidenum">
              <a:rPr lang="en-US" smtClean="0"/>
              <a:pPr/>
              <a:t>‹#›</a:t>
            </a:fld>
            <a:endParaRPr lang="en-US"/>
          </a:p>
        </p:txBody>
      </p:sp>
    </p:spTree>
    <p:extLst>
      <p:ext uri="{BB962C8B-B14F-4D97-AF65-F5344CB8AC3E}">
        <p14:creationId xmlns:p14="http://schemas.microsoft.com/office/powerpoint/2010/main" val="1319347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1066800"/>
            <a:ext cx="11245657" cy="51101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3B1BF814-D74A-4A80-858D-089079B375C7}"/>
              </a:ext>
            </a:extLst>
          </p:cNvPr>
          <p:cNvSpPr>
            <a:spLocks noGrp="1"/>
          </p:cNvSpPr>
          <p:nvPr>
            <p:ph type="title"/>
          </p:nvPr>
        </p:nvSpPr>
        <p:spPr/>
        <p:txBody>
          <a:bodyPr/>
          <a:lstStyle/>
          <a:p>
            <a:r>
              <a:rPr lang="en-US"/>
              <a:t>Click to edit Master title style</a:t>
            </a:r>
          </a:p>
        </p:txBody>
      </p:sp>
      <p:sp>
        <p:nvSpPr>
          <p:cNvPr id="10" name="Date Placeholder 9">
            <a:extLst>
              <a:ext uri="{FF2B5EF4-FFF2-40B4-BE49-F238E27FC236}">
                <a16:creationId xmlns:a16="http://schemas.microsoft.com/office/drawing/2014/main" id="{CC609D39-FC9A-430D-94C9-3E740F59069F}"/>
              </a:ext>
            </a:extLst>
          </p:cNvPr>
          <p:cNvSpPr>
            <a:spLocks noGrp="1"/>
          </p:cNvSpPr>
          <p:nvPr>
            <p:ph type="dt" sz="half" idx="10"/>
          </p:nvPr>
        </p:nvSpPr>
        <p:spPr/>
        <p:txBody>
          <a:bodyPr/>
          <a:lstStyle/>
          <a:p>
            <a:fld id="{A70BB5C3-826A-48CF-9F11-98950153EEBF}" type="datetime1">
              <a:rPr lang="en-US" smtClean="0"/>
              <a:t>3/8/2024</a:t>
            </a:fld>
            <a:endParaRPr lang="en-US"/>
          </a:p>
        </p:txBody>
      </p:sp>
      <p:sp>
        <p:nvSpPr>
          <p:cNvPr id="11" name="Footer Placeholder 10">
            <a:extLst>
              <a:ext uri="{FF2B5EF4-FFF2-40B4-BE49-F238E27FC236}">
                <a16:creationId xmlns:a16="http://schemas.microsoft.com/office/drawing/2014/main" id="{FD5535E5-8929-47A0-8A38-9F9D00720EA1}"/>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CEB2C088-FE35-42E2-B1CA-5AF4F5B19B1E}"/>
              </a:ext>
            </a:extLst>
          </p:cNvPr>
          <p:cNvSpPr>
            <a:spLocks noGrp="1"/>
          </p:cNvSpPr>
          <p:nvPr>
            <p:ph type="sldNum" sz="quarter" idx="12"/>
          </p:nvPr>
        </p:nvSpPr>
        <p:spPr/>
        <p:txBody>
          <a:bodyPr/>
          <a:lstStyle/>
          <a:p>
            <a:fld id="{9F845ACB-6A9C-4D80-856D-F33308202576}" type="slidenum">
              <a:rPr lang="en-US" smtClean="0"/>
              <a:pPr/>
              <a:t>‹#›</a:t>
            </a:fld>
            <a:endParaRPr lang="en-US"/>
          </a:p>
        </p:txBody>
      </p:sp>
    </p:spTree>
    <p:extLst>
      <p:ext uri="{BB962C8B-B14F-4D97-AF65-F5344CB8AC3E}">
        <p14:creationId xmlns:p14="http://schemas.microsoft.com/office/powerpoint/2010/main" val="2081366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cSld name="2_Title Slide">
    <p:spTree>
      <p:nvGrpSpPr>
        <p:cNvPr id="1" name=""/>
        <p:cNvGrpSpPr/>
        <p:nvPr/>
      </p:nvGrpSpPr>
      <p:grpSpPr>
        <a:xfrm>
          <a:off x="0" y="0"/>
          <a:ext cx="0" cy="0"/>
          <a:chOff x="0" y="0"/>
          <a:chExt cx="0" cy="0"/>
        </a:xfrm>
      </p:grpSpPr>
      <p:pic>
        <p:nvPicPr>
          <p:cNvPr id="10" name="Content Placeholder 5">
            <a:extLst>
              <a:ext uri="{FF2B5EF4-FFF2-40B4-BE49-F238E27FC236}">
                <a16:creationId xmlns:a16="http://schemas.microsoft.com/office/drawing/2014/main" id="{3496119C-F114-45A6-BEF6-558B700DCF9E}"/>
              </a:ext>
              <a:ext uri="{C183D7F6-B498-43B3-948B-1728B52AA6E4}">
                <adec:decorative xmlns:adec="http://schemas.microsoft.com/office/drawing/2017/decorative" xmlns="" val="1"/>
              </a:ext>
            </a:extLst>
          </p:cNvPr>
          <p:cNvPicPr>
            <a:picLocks noChangeAspect="1"/>
          </p:cNvPicPr>
          <p:nvPr/>
        </p:nvPicPr>
        <p:blipFill rotWithShape="1">
          <a:blip r:embed="rId2" cstate="email">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42000" contrast="53000"/>
                    </a14:imgEffect>
                  </a14:imgLayer>
                </a14:imgProps>
              </a:ext>
              <a:ext uri="{28A0092B-C50C-407E-A947-70E740481C1C}">
                <a14:useLocalDpi xmlns:a14="http://schemas.microsoft.com/office/drawing/2010/main"/>
              </a:ext>
            </a:extLst>
          </a:blip>
          <a:srcRect r="-159"/>
          <a:stretch/>
        </p:blipFill>
        <p:spPr>
          <a:xfrm>
            <a:off x="0" y="5"/>
            <a:ext cx="12339782" cy="6941128"/>
          </a:xfrm>
          <a:prstGeom prst="rect">
            <a:avLst/>
          </a:prstGeom>
        </p:spPr>
      </p:pic>
      <p:pic>
        <p:nvPicPr>
          <p:cNvPr id="8" name="Graphic 7" descr="HSR Logo">
            <a:extLst>
              <a:ext uri="{FF2B5EF4-FFF2-40B4-BE49-F238E27FC236}">
                <a16:creationId xmlns:a16="http://schemas.microsoft.com/office/drawing/2014/main" id="{40F87570-FBA2-40F9-85B0-DC660587B8BF}"/>
              </a:ext>
              <a:ext uri="{C183D7F6-B498-43B3-948B-1728B52AA6E4}">
                <adec:decorative xmlns:adec="http://schemas.microsoft.com/office/drawing/2017/decorative" xmlns="" val="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713666" y="677182"/>
            <a:ext cx="6764668" cy="1262454"/>
          </a:xfrm>
          <a:prstGeom prst="rect">
            <a:avLst/>
          </a:prstGeom>
        </p:spPr>
      </p:pic>
      <p:sp>
        <p:nvSpPr>
          <p:cNvPr id="7" name="Title 6">
            <a:extLst>
              <a:ext uri="{FF2B5EF4-FFF2-40B4-BE49-F238E27FC236}">
                <a16:creationId xmlns:a16="http://schemas.microsoft.com/office/drawing/2014/main" id="{4C57E5AD-04A0-433A-8D25-6099E90BAA0A}"/>
              </a:ext>
            </a:extLst>
          </p:cNvPr>
          <p:cNvSpPr>
            <a:spLocks noGrp="1"/>
          </p:cNvSpPr>
          <p:nvPr>
            <p:ph type="title" hasCustomPrompt="1"/>
          </p:nvPr>
        </p:nvSpPr>
        <p:spPr>
          <a:xfrm>
            <a:off x="603445" y="2484213"/>
            <a:ext cx="10978959" cy="2768922"/>
          </a:xfrm>
        </p:spPr>
        <p:txBody>
          <a:bodyPr anchor="ctr">
            <a:normAutofit/>
          </a:bodyPr>
          <a:lstStyle>
            <a:lvl1pPr algn="ctr">
              <a:defRPr sz="5400">
                <a:solidFill>
                  <a:schemeClr val="bg1"/>
                </a:solidFill>
              </a:defRPr>
            </a:lvl1pPr>
          </a:lstStyle>
          <a:p>
            <a:r>
              <a:rPr lang="en-US"/>
              <a:t>Main Title of PowerPoint</a:t>
            </a:r>
          </a:p>
        </p:txBody>
      </p:sp>
      <p:sp>
        <p:nvSpPr>
          <p:cNvPr id="3" name="Subtitle 2"/>
          <p:cNvSpPr>
            <a:spLocks noGrp="1"/>
          </p:cNvSpPr>
          <p:nvPr>
            <p:ph type="subTitle" idx="1" hasCustomPrompt="1"/>
          </p:nvPr>
        </p:nvSpPr>
        <p:spPr>
          <a:xfrm>
            <a:off x="1524000" y="5486513"/>
            <a:ext cx="9144000" cy="744992"/>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Speakers, Date, Etc.</a:t>
            </a:r>
          </a:p>
        </p:txBody>
      </p:sp>
    </p:spTree>
    <p:extLst>
      <p:ext uri="{BB962C8B-B14F-4D97-AF65-F5344CB8AC3E}">
        <p14:creationId xmlns:p14="http://schemas.microsoft.com/office/powerpoint/2010/main" val="31657079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8E616A12-3913-4C1F-AC06-8C6EEE483037}"/>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B3DCE875-C703-473C-9C14-83EF87A0A32D}"/>
              </a:ext>
            </a:extLst>
          </p:cNvPr>
          <p:cNvSpPr>
            <a:spLocks noGrp="1"/>
          </p:cNvSpPr>
          <p:nvPr>
            <p:ph type="dt" sz="half" idx="10"/>
          </p:nvPr>
        </p:nvSpPr>
        <p:spPr/>
        <p:txBody>
          <a:bodyPr/>
          <a:lstStyle/>
          <a:p>
            <a:fld id="{EFBD91CE-F60F-44C9-92F4-C6950BC20D16}" type="datetime1">
              <a:rPr lang="en-US" smtClean="0"/>
              <a:t>3/8/2024</a:t>
            </a:fld>
            <a:endParaRPr lang="en-US"/>
          </a:p>
        </p:txBody>
      </p:sp>
      <p:sp>
        <p:nvSpPr>
          <p:cNvPr id="8" name="Footer Placeholder 7">
            <a:extLst>
              <a:ext uri="{FF2B5EF4-FFF2-40B4-BE49-F238E27FC236}">
                <a16:creationId xmlns:a16="http://schemas.microsoft.com/office/drawing/2014/main" id="{4B89A12A-4BAD-4DB8-98A6-ED8CC4705D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040946-8659-4FB9-A6A4-4B2170857BB3}"/>
              </a:ext>
            </a:extLst>
          </p:cNvPr>
          <p:cNvSpPr>
            <a:spLocks noGrp="1"/>
          </p:cNvSpPr>
          <p:nvPr>
            <p:ph type="sldNum" sz="quarter" idx="12"/>
          </p:nvPr>
        </p:nvSpPr>
        <p:spPr/>
        <p:txBody>
          <a:bodyPr/>
          <a:lstStyle/>
          <a:p>
            <a:fld id="{9F845ACB-6A9C-4D80-856D-F33308202576}" type="slidenum">
              <a:rPr lang="en-US" smtClean="0"/>
              <a:pPr/>
              <a:t>‹#›</a:t>
            </a:fld>
            <a:endParaRPr lang="en-US"/>
          </a:p>
        </p:txBody>
      </p:sp>
    </p:spTree>
    <p:extLst>
      <p:ext uri="{BB962C8B-B14F-4D97-AF65-F5344CB8AC3E}">
        <p14:creationId xmlns:p14="http://schemas.microsoft.com/office/powerpoint/2010/main" val="35856484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resenter Slide">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D3C18F-AC55-4328-B0EB-02377149E2A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ontent Placeholder 8">
            <a:extLst>
              <a:ext uri="{FF2B5EF4-FFF2-40B4-BE49-F238E27FC236}">
                <a16:creationId xmlns:a16="http://schemas.microsoft.com/office/drawing/2014/main" id="{CA112610-2168-4DB7-91E6-D5E2B69416C6}"/>
              </a:ext>
            </a:extLst>
          </p:cNvPr>
          <p:cNvSpPr>
            <a:spLocks noGrp="1"/>
          </p:cNvSpPr>
          <p:nvPr>
            <p:ph sz="quarter" idx="14" hasCustomPrompt="1"/>
          </p:nvPr>
        </p:nvSpPr>
        <p:spPr>
          <a:xfrm>
            <a:off x="342901" y="1066800"/>
            <a:ext cx="4598070" cy="5013325"/>
          </a:xfrm>
        </p:spPr>
        <p:txBody>
          <a:bodyPr>
            <a:normAutofit/>
          </a:bodyPr>
          <a:lstStyle>
            <a:lvl1pPr marL="0" indent="0">
              <a:buNone/>
              <a:defRPr sz="2800">
                <a:solidFill>
                  <a:schemeClr val="bg1"/>
                </a:solidFill>
              </a:defRPr>
            </a:lvl1pPr>
            <a:lvl2pPr>
              <a:defRPr sz="2000"/>
            </a:lvl2pPr>
            <a:lvl3pPr>
              <a:defRPr sz="1800"/>
            </a:lvl3pPr>
            <a:lvl4pPr>
              <a:defRPr sz="1600"/>
            </a:lvl4pPr>
            <a:lvl5pPr>
              <a:defRPr sz="1400"/>
            </a:lvl5pPr>
          </a:lstStyle>
          <a:p>
            <a:pPr lvl="0"/>
            <a:r>
              <a:rPr lang="en-US"/>
              <a:t>Presentation Date/Information </a:t>
            </a:r>
          </a:p>
        </p:txBody>
      </p:sp>
      <p:sp>
        <p:nvSpPr>
          <p:cNvPr id="7" name="SmartArt Placeholder 6">
            <a:extLst>
              <a:ext uri="{FF2B5EF4-FFF2-40B4-BE49-F238E27FC236}">
                <a16:creationId xmlns:a16="http://schemas.microsoft.com/office/drawing/2014/main" id="{3F425565-7926-48E2-98DA-F6E0BDD935CB}"/>
              </a:ext>
            </a:extLst>
          </p:cNvPr>
          <p:cNvSpPr>
            <a:spLocks noGrp="1"/>
          </p:cNvSpPr>
          <p:nvPr>
            <p:ph type="dgm" sz="quarter" idx="13" hasCustomPrompt="1"/>
          </p:nvPr>
        </p:nvSpPr>
        <p:spPr>
          <a:xfrm>
            <a:off x="5154865" y="1066800"/>
            <a:ext cx="7037139" cy="5013433"/>
          </a:xfrm>
        </p:spPr>
        <p:txBody>
          <a:bodyPr/>
          <a:lstStyle>
            <a:lvl1pPr>
              <a:defRPr>
                <a:solidFill>
                  <a:schemeClr val="bg1"/>
                </a:solidFill>
              </a:defRPr>
            </a:lvl1pPr>
          </a:lstStyle>
          <a:p>
            <a:r>
              <a:rPr lang="en-US"/>
              <a:t>Add smart Graphic Here for images of the presenters. </a:t>
            </a:r>
          </a:p>
        </p:txBody>
      </p:sp>
      <p:sp>
        <p:nvSpPr>
          <p:cNvPr id="12" name="Footer Placeholder 11">
            <a:extLst>
              <a:ext uri="{FF2B5EF4-FFF2-40B4-BE49-F238E27FC236}">
                <a16:creationId xmlns:a16="http://schemas.microsoft.com/office/drawing/2014/main" id="{3519B0A8-0C6F-4E4C-8E67-315985D3B872}"/>
              </a:ext>
            </a:extLst>
          </p:cNvPr>
          <p:cNvSpPr>
            <a:spLocks noGrp="1"/>
          </p:cNvSpPr>
          <p:nvPr>
            <p:ph type="ftr" sz="quarter" idx="16"/>
          </p:nvPr>
        </p:nvSpPr>
        <p:spPr/>
        <p:txBody>
          <a:bodyPr/>
          <a:lstStyle/>
          <a:p>
            <a:endParaRPr lang="en-US"/>
          </a:p>
        </p:txBody>
      </p:sp>
      <p:sp>
        <p:nvSpPr>
          <p:cNvPr id="11" name="Date Placeholder 10">
            <a:extLst>
              <a:ext uri="{FF2B5EF4-FFF2-40B4-BE49-F238E27FC236}">
                <a16:creationId xmlns:a16="http://schemas.microsoft.com/office/drawing/2014/main" id="{2B38A214-532A-4C9E-91EE-B7DFB003500A}"/>
              </a:ext>
            </a:extLst>
          </p:cNvPr>
          <p:cNvSpPr>
            <a:spLocks noGrp="1"/>
          </p:cNvSpPr>
          <p:nvPr>
            <p:ph type="dt" sz="half" idx="15"/>
          </p:nvPr>
        </p:nvSpPr>
        <p:spPr/>
        <p:txBody>
          <a:bodyPr/>
          <a:lstStyle/>
          <a:p>
            <a:fld id="{4AA9234D-85D0-40F7-B66B-8C7D3A466F9E}" type="datetime1">
              <a:rPr lang="en-US" smtClean="0"/>
              <a:t>3/8/2024</a:t>
            </a:fld>
            <a:endParaRPr lang="en-US"/>
          </a:p>
        </p:txBody>
      </p:sp>
      <p:sp>
        <p:nvSpPr>
          <p:cNvPr id="13" name="Slide Number Placeholder 12">
            <a:extLst>
              <a:ext uri="{FF2B5EF4-FFF2-40B4-BE49-F238E27FC236}">
                <a16:creationId xmlns:a16="http://schemas.microsoft.com/office/drawing/2014/main" id="{697AAE83-5E6D-4405-B0B2-10A5395AE707}"/>
              </a:ext>
            </a:extLst>
          </p:cNvPr>
          <p:cNvSpPr>
            <a:spLocks noGrp="1"/>
          </p:cNvSpPr>
          <p:nvPr>
            <p:ph type="sldNum" sz="quarter" idx="17"/>
          </p:nvPr>
        </p:nvSpPr>
        <p:spPr/>
        <p:txBody>
          <a:bodyPr/>
          <a:lstStyle/>
          <a:p>
            <a:fld id="{9F845ACB-6A9C-4D80-856D-F33308202576}" type="slidenum">
              <a:rPr lang="en-US" smtClean="0"/>
              <a:pPr/>
              <a:t>‹#›</a:t>
            </a:fld>
            <a:endParaRPr lang="en-US"/>
          </a:p>
        </p:txBody>
      </p:sp>
    </p:spTree>
    <p:extLst>
      <p:ext uri="{BB962C8B-B14F-4D97-AF65-F5344CB8AC3E}">
        <p14:creationId xmlns:p14="http://schemas.microsoft.com/office/powerpoint/2010/main" val="23236220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A1A645C-C6B9-4FCC-B579-F0DFF0D97362}"/>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42901" y="1066800"/>
            <a:ext cx="5669280" cy="531096"/>
          </a:xfrm>
        </p:spPr>
        <p:txBody>
          <a:bodyPr anchor="t">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1754909"/>
            <a:ext cx="5669281" cy="44347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46905" y="1066800"/>
            <a:ext cx="5669280" cy="531096"/>
          </a:xfrm>
        </p:spPr>
        <p:txBody>
          <a:bodyPr anchor="t">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46905" y="1754909"/>
            <a:ext cx="5664096" cy="44347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a:extLst>
              <a:ext uri="{FF2B5EF4-FFF2-40B4-BE49-F238E27FC236}">
                <a16:creationId xmlns:a16="http://schemas.microsoft.com/office/drawing/2014/main" id="{1F24DAFB-976D-4E9E-85C1-A183AD7273DC}"/>
              </a:ext>
            </a:extLst>
          </p:cNvPr>
          <p:cNvSpPr>
            <a:spLocks noGrp="1"/>
          </p:cNvSpPr>
          <p:nvPr>
            <p:ph type="ftr" sz="quarter" idx="11"/>
          </p:nvPr>
        </p:nvSpPr>
        <p:spPr/>
        <p:txBody>
          <a:bodyPr/>
          <a:lstStyle/>
          <a:p>
            <a:endParaRPr lang="en-US"/>
          </a:p>
        </p:txBody>
      </p:sp>
      <p:sp>
        <p:nvSpPr>
          <p:cNvPr id="2" name="Date Placeholder 1">
            <a:extLst>
              <a:ext uri="{FF2B5EF4-FFF2-40B4-BE49-F238E27FC236}">
                <a16:creationId xmlns:a16="http://schemas.microsoft.com/office/drawing/2014/main" id="{FC5E7226-DD2D-49F1-8692-C4C203F921A3}"/>
              </a:ext>
            </a:extLst>
          </p:cNvPr>
          <p:cNvSpPr>
            <a:spLocks noGrp="1"/>
          </p:cNvSpPr>
          <p:nvPr>
            <p:ph type="dt" sz="half" idx="10"/>
          </p:nvPr>
        </p:nvSpPr>
        <p:spPr/>
        <p:txBody>
          <a:bodyPr/>
          <a:lstStyle/>
          <a:p>
            <a:fld id="{4CD7FBD8-F1CA-42E1-83E6-62B7AE83CF4C}" type="datetime1">
              <a:rPr lang="en-US" smtClean="0"/>
              <a:t>3/8/2024</a:t>
            </a:fld>
            <a:endParaRPr lang="en-US"/>
          </a:p>
        </p:txBody>
      </p:sp>
      <p:sp>
        <p:nvSpPr>
          <p:cNvPr id="12" name="Slide Number Placeholder 11">
            <a:extLst>
              <a:ext uri="{FF2B5EF4-FFF2-40B4-BE49-F238E27FC236}">
                <a16:creationId xmlns:a16="http://schemas.microsoft.com/office/drawing/2014/main" id="{6DB0795C-E8A5-4914-80E9-1914934D5CB1}"/>
              </a:ext>
            </a:extLst>
          </p:cNvPr>
          <p:cNvSpPr>
            <a:spLocks noGrp="1"/>
          </p:cNvSpPr>
          <p:nvPr>
            <p:ph type="sldNum" sz="quarter" idx="12"/>
          </p:nvPr>
        </p:nvSpPr>
        <p:spPr/>
        <p:txBody>
          <a:bodyPr/>
          <a:lstStyle/>
          <a:p>
            <a:fld id="{9F845ACB-6A9C-4D80-856D-F33308202576}" type="slidenum">
              <a:rPr lang="en-US" smtClean="0"/>
              <a:pPr/>
              <a:t>‹#›</a:t>
            </a:fld>
            <a:endParaRPr lang="en-US"/>
          </a:p>
        </p:txBody>
      </p:sp>
    </p:spTree>
    <p:extLst>
      <p:ext uri="{BB962C8B-B14F-4D97-AF65-F5344CB8AC3E}">
        <p14:creationId xmlns:p14="http://schemas.microsoft.com/office/powerpoint/2010/main" val="38638669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4318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Custom Layout">
    <p:bg>
      <p:bgRef idx="1003">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10BC9F-9B6E-47E6-AB73-FB21F94B6386}"/>
              </a:ext>
              <a:ext uri="{C183D7F6-B498-43B3-948B-1728B52AA6E4}">
                <adec:decorative xmlns:adec="http://schemas.microsoft.com/office/drawing/2017/decorative" xmlns="" val="1"/>
              </a:ext>
            </a:extLst>
          </p:cNvPr>
          <p:cNvSpPr/>
          <p:nvPr/>
        </p:nvSpPr>
        <p:spPr>
          <a:xfrm>
            <a:off x="0" y="-2"/>
            <a:ext cx="12192000" cy="489047"/>
          </a:xfrm>
          <a:prstGeom prst="rect">
            <a:avLst/>
          </a:prstGeom>
          <a:solidFill>
            <a:srgbClr val="156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
              <a:t>ii</a:t>
            </a:r>
          </a:p>
        </p:txBody>
      </p:sp>
      <p:pic>
        <p:nvPicPr>
          <p:cNvPr id="7" name="Picture 6" descr="Green Build HSR logo">
            <a:extLst>
              <a:ext uri="{FF2B5EF4-FFF2-40B4-BE49-F238E27FC236}">
                <a16:creationId xmlns:a16="http://schemas.microsoft.com/office/drawing/2014/main" id="{0EB3C24E-05BA-4215-A4DB-B1747F1E1A4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091" b="90909" l="9140" r="89785">
                        <a14:foregroundMark x1="80645" y1="54067" x2="24194" y2="52632"/>
                        <a14:foregroundMark x1="24194" y1="52632" x2="50538" y2="65072"/>
                        <a14:foregroundMark x1="50538" y1="65072" x2="74731" y2="55502"/>
                        <a14:foregroundMark x1="74731" y1="55502" x2="75269" y2="54067"/>
                        <a14:foregroundMark x1="24731" y1="49761" x2="33333" y2="61244"/>
                        <a14:foregroundMark x1="30645" y1="11962" x2="59677" y2="11005"/>
                        <a14:foregroundMark x1="59677" y1="11005" x2="71505" y2="14354"/>
                        <a14:foregroundMark x1="71505" y1="14354" x2="45161" y2="9091"/>
                        <a14:foregroundMark x1="45161" y1="9091" x2="34409" y2="11483"/>
                        <a14:foregroundMark x1="39785" y1="44019" x2="23656" y2="63636"/>
                        <a14:foregroundMark x1="23656" y1="63636" x2="64516" y2="56459"/>
                        <a14:foregroundMark x1="64516" y1="56459" x2="66667" y2="49761"/>
                        <a14:foregroundMark x1="66667" y1="49761" x2="61290" y2="49282"/>
                        <a14:foregroundMark x1="32258" y1="64593" x2="27957" y2="66507"/>
                        <a14:foregroundMark x1="31183" y1="88038" x2="58065" y2="90909"/>
                        <a14:foregroundMark x1="58065" y1="90909" x2="72581" y2="88517"/>
                        <a14:foregroundMark x1="26882" y1="68421" x2="22043" y2="49282"/>
                      </a14:backgroundRemoval>
                    </a14:imgEffect>
                  </a14:imgLayer>
                </a14:imgProps>
              </a:ext>
            </a:extLst>
          </a:blip>
          <a:stretch>
            <a:fillRect/>
          </a:stretch>
        </p:blipFill>
        <p:spPr>
          <a:xfrm>
            <a:off x="255793" y="5"/>
            <a:ext cx="2138615" cy="2374083"/>
          </a:xfrm>
          <a:prstGeom prst="rect">
            <a:avLst/>
          </a:prstGeom>
        </p:spPr>
      </p:pic>
      <p:sp>
        <p:nvSpPr>
          <p:cNvPr id="2" name="Title 1">
            <a:extLst>
              <a:ext uri="{FF2B5EF4-FFF2-40B4-BE49-F238E27FC236}">
                <a16:creationId xmlns:a16="http://schemas.microsoft.com/office/drawing/2014/main" id="{2CE04B9C-2015-4FD9-BD7A-61DE6EAE6A08}"/>
              </a:ext>
            </a:extLst>
          </p:cNvPr>
          <p:cNvSpPr>
            <a:spLocks noGrp="1"/>
          </p:cNvSpPr>
          <p:nvPr>
            <p:ph type="title" hasCustomPrompt="1"/>
          </p:nvPr>
        </p:nvSpPr>
        <p:spPr>
          <a:xfrm>
            <a:off x="6096002" y="573253"/>
            <a:ext cx="5486399" cy="3112061"/>
          </a:xfrm>
        </p:spPr>
        <p:txBody>
          <a:bodyPr>
            <a:normAutofit/>
          </a:bodyPr>
          <a:lstStyle>
            <a:lvl1pPr>
              <a:defRPr sz="4400" b="1">
                <a:solidFill>
                  <a:srgbClr val="184F24"/>
                </a:solidFill>
              </a:defRPr>
            </a:lvl1pPr>
          </a:lstStyle>
          <a:p>
            <a:r>
              <a:rPr lang="en-US"/>
              <a:t>Sustainability Section Page</a:t>
            </a:r>
          </a:p>
        </p:txBody>
      </p:sp>
      <p:sp>
        <p:nvSpPr>
          <p:cNvPr id="11" name="Text Placeholder 10">
            <a:extLst>
              <a:ext uri="{FF2B5EF4-FFF2-40B4-BE49-F238E27FC236}">
                <a16:creationId xmlns:a16="http://schemas.microsoft.com/office/drawing/2014/main" id="{DC8B7BC3-31CC-4720-A45E-4C90641587BF}"/>
              </a:ext>
            </a:extLst>
          </p:cNvPr>
          <p:cNvSpPr>
            <a:spLocks noGrp="1"/>
          </p:cNvSpPr>
          <p:nvPr>
            <p:ph type="body" sz="quarter" idx="13" hasCustomPrompt="1"/>
          </p:nvPr>
        </p:nvSpPr>
        <p:spPr>
          <a:xfrm>
            <a:off x="6095999" y="3834887"/>
            <a:ext cx="5486400" cy="2332653"/>
          </a:xfrm>
        </p:spPr>
        <p:txBody>
          <a:bodyPr anchor="b">
            <a:normAutofit/>
          </a:bodyPr>
          <a:lstStyle>
            <a:lvl1pPr marL="0" indent="0">
              <a:buNone/>
              <a:defRPr sz="2400" b="1">
                <a:solidFill>
                  <a:srgbClr val="184F24"/>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Subhead, talking points, etc.</a:t>
            </a:r>
          </a:p>
        </p:txBody>
      </p:sp>
      <p:sp>
        <p:nvSpPr>
          <p:cNvPr id="13" name="Rectangle 12">
            <a:extLst>
              <a:ext uri="{FF2B5EF4-FFF2-40B4-BE49-F238E27FC236}">
                <a16:creationId xmlns:a16="http://schemas.microsoft.com/office/drawing/2014/main" id="{BEA758EA-7406-492B-8661-BBEB98E1F973}"/>
              </a:ext>
              <a:ext uri="{C183D7F6-B498-43B3-948B-1728B52AA6E4}">
                <adec:decorative xmlns:adec="http://schemas.microsoft.com/office/drawing/2017/decorative" xmlns="" val="1"/>
              </a:ext>
            </a:extLst>
          </p:cNvPr>
          <p:cNvSpPr/>
          <p:nvPr/>
        </p:nvSpPr>
        <p:spPr>
          <a:xfrm>
            <a:off x="0" y="6477001"/>
            <a:ext cx="12192000" cy="378022"/>
          </a:xfrm>
          <a:prstGeom prst="rect">
            <a:avLst/>
          </a:prstGeom>
          <a:solidFill>
            <a:srgbClr val="156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
              <a:t>ii</a:t>
            </a:r>
          </a:p>
        </p:txBody>
      </p:sp>
      <p:sp>
        <p:nvSpPr>
          <p:cNvPr id="8" name="Footer Placeholder 7">
            <a:extLst>
              <a:ext uri="{FF2B5EF4-FFF2-40B4-BE49-F238E27FC236}">
                <a16:creationId xmlns:a16="http://schemas.microsoft.com/office/drawing/2014/main" id="{10771694-4361-4ED1-9AC0-5BF6C6C54C69}"/>
              </a:ext>
            </a:extLst>
          </p:cNvPr>
          <p:cNvSpPr>
            <a:spLocks noGrp="1"/>
          </p:cNvSpPr>
          <p:nvPr>
            <p:ph type="ftr" sz="quarter" idx="15"/>
          </p:nvPr>
        </p:nvSpPr>
        <p:spPr/>
        <p:txBody>
          <a:bodyPr/>
          <a:lstStyle/>
          <a:p>
            <a:endParaRPr lang="en-US"/>
          </a:p>
        </p:txBody>
      </p:sp>
      <p:sp>
        <p:nvSpPr>
          <p:cNvPr id="4" name="Date Placeholder 3">
            <a:extLst>
              <a:ext uri="{FF2B5EF4-FFF2-40B4-BE49-F238E27FC236}">
                <a16:creationId xmlns:a16="http://schemas.microsoft.com/office/drawing/2014/main" id="{F2E9C2DC-924F-4990-874A-F02E57FF8A38}"/>
              </a:ext>
            </a:extLst>
          </p:cNvPr>
          <p:cNvSpPr>
            <a:spLocks noGrp="1"/>
          </p:cNvSpPr>
          <p:nvPr>
            <p:ph type="dt" sz="half" idx="14"/>
          </p:nvPr>
        </p:nvSpPr>
        <p:spPr/>
        <p:txBody>
          <a:bodyPr/>
          <a:lstStyle/>
          <a:p>
            <a:fld id="{03C51F54-9084-4417-9A4F-1973AB89D914}" type="datetime1">
              <a:rPr lang="en-US" smtClean="0"/>
              <a:t>3/8/2024</a:t>
            </a:fld>
            <a:endParaRPr lang="en-US"/>
          </a:p>
        </p:txBody>
      </p:sp>
      <p:sp>
        <p:nvSpPr>
          <p:cNvPr id="9" name="Slide Number Placeholder 8">
            <a:extLst>
              <a:ext uri="{FF2B5EF4-FFF2-40B4-BE49-F238E27FC236}">
                <a16:creationId xmlns:a16="http://schemas.microsoft.com/office/drawing/2014/main" id="{31AB4A80-C4BA-413D-A876-DE31E5909F4F}"/>
              </a:ext>
            </a:extLst>
          </p:cNvPr>
          <p:cNvSpPr>
            <a:spLocks noGrp="1"/>
          </p:cNvSpPr>
          <p:nvPr>
            <p:ph type="sldNum" sz="quarter" idx="16"/>
          </p:nvPr>
        </p:nvSpPr>
        <p:spPr/>
        <p:txBody>
          <a:bodyPr/>
          <a:lstStyle/>
          <a:p>
            <a:fld id="{9F845ACB-6A9C-4D80-856D-F33308202576}" type="slidenum">
              <a:rPr lang="en-US" smtClean="0"/>
              <a:pPr/>
              <a:t>‹#›</a:t>
            </a:fld>
            <a:endParaRPr lang="en-US"/>
          </a:p>
        </p:txBody>
      </p:sp>
    </p:spTree>
    <p:extLst>
      <p:ext uri="{BB962C8B-B14F-4D97-AF65-F5344CB8AC3E}">
        <p14:creationId xmlns:p14="http://schemas.microsoft.com/office/powerpoint/2010/main" val="390773281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1_Two Content">
    <p:bg>
      <p:bgRef idx="1003">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3A29-E569-4292-8F60-D0CDE4A2687F}"/>
              </a:ext>
            </a:extLst>
          </p:cNvPr>
          <p:cNvSpPr>
            <a:spLocks noGrp="1"/>
          </p:cNvSpPr>
          <p:nvPr>
            <p:ph type="title" hasCustomPrompt="1"/>
          </p:nvPr>
        </p:nvSpPr>
        <p:spPr/>
        <p:txBody>
          <a:bodyPr/>
          <a:lstStyle>
            <a:lvl1pPr>
              <a:defRPr>
                <a:solidFill>
                  <a:srgbClr val="184F24"/>
                </a:solidFill>
              </a:defRPr>
            </a:lvl1pPr>
          </a:lstStyle>
          <a:p>
            <a:r>
              <a:rPr lang="en-US"/>
              <a:t>Sustainability Title</a:t>
            </a:r>
          </a:p>
        </p:txBody>
      </p:sp>
      <p:sp>
        <p:nvSpPr>
          <p:cNvPr id="3" name="Content Placeholder 2"/>
          <p:cNvSpPr>
            <a:spLocks noGrp="1"/>
          </p:cNvSpPr>
          <p:nvPr>
            <p:ph sz="half" idx="1"/>
          </p:nvPr>
        </p:nvSpPr>
        <p:spPr>
          <a:xfrm>
            <a:off x="342900" y="1066800"/>
            <a:ext cx="5666897" cy="5090724"/>
          </a:xfrm>
        </p:spPr>
        <p:txBody>
          <a:bodyPr/>
          <a:lstStyle>
            <a:lvl1pPr>
              <a:defRPr>
                <a:solidFill>
                  <a:srgbClr val="184F24"/>
                </a:solidFill>
              </a:defRPr>
            </a:lvl1pPr>
            <a:lvl2pPr>
              <a:defRPr>
                <a:solidFill>
                  <a:schemeClr val="tx1"/>
                </a:solidFill>
              </a:defRPr>
            </a:lvl2pPr>
            <a:lvl3pPr>
              <a:defRPr>
                <a:solidFill>
                  <a:srgbClr val="184F24"/>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5266" y="1066800"/>
            <a:ext cx="5669280" cy="5110168"/>
          </a:xfrm>
        </p:spPr>
        <p:txBody>
          <a:bodyPr/>
          <a:lstStyle>
            <a:lvl1pPr>
              <a:defRPr>
                <a:solidFill>
                  <a:srgbClr val="184F24"/>
                </a:solidFill>
              </a:defRPr>
            </a:lvl1pPr>
            <a:lvl2pPr>
              <a:defRPr>
                <a:solidFill>
                  <a:schemeClr val="tx1"/>
                </a:solidFill>
              </a:defRPr>
            </a:lvl2pPr>
            <a:lvl3pPr>
              <a:defRPr>
                <a:solidFill>
                  <a:srgbClr val="184F24"/>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38B18AF7-7DCB-4351-A7B9-E126B4C7FD6C}"/>
              </a:ext>
              <a:ext uri="{C183D7F6-B498-43B3-948B-1728B52AA6E4}">
                <adec:decorative xmlns:adec="http://schemas.microsoft.com/office/drawing/2017/decorative" xmlns="" val="1"/>
              </a:ext>
            </a:extLst>
          </p:cNvPr>
          <p:cNvSpPr/>
          <p:nvPr/>
        </p:nvSpPr>
        <p:spPr>
          <a:xfrm>
            <a:off x="0" y="6477001"/>
            <a:ext cx="12192000" cy="378022"/>
          </a:xfrm>
          <a:prstGeom prst="rect">
            <a:avLst/>
          </a:prstGeom>
          <a:solidFill>
            <a:srgbClr val="156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
              <a:t>ii</a:t>
            </a:r>
          </a:p>
        </p:txBody>
      </p:sp>
      <p:pic>
        <p:nvPicPr>
          <p:cNvPr id="9" name="Picture 8" descr="Green Build HSR logo">
            <a:extLst>
              <a:ext uri="{FF2B5EF4-FFF2-40B4-BE49-F238E27FC236}">
                <a16:creationId xmlns:a16="http://schemas.microsoft.com/office/drawing/2014/main" id="{65307F68-9277-41C8-A23F-78F9D3648F78}"/>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9091" b="90909" l="9140" r="89785">
                        <a14:foregroundMark x1="80645" y1="54067" x2="24194" y2="52632"/>
                        <a14:foregroundMark x1="24194" y1="52632" x2="50538" y2="65072"/>
                        <a14:foregroundMark x1="50538" y1="65072" x2="74731" y2="55502"/>
                        <a14:foregroundMark x1="74731" y1="55502" x2="75269" y2="54067"/>
                        <a14:foregroundMark x1="24731" y1="49761" x2="33333" y2="61244"/>
                        <a14:foregroundMark x1="30645" y1="11962" x2="59677" y2="11005"/>
                        <a14:foregroundMark x1="59677" y1="11005" x2="71505" y2="14354"/>
                        <a14:foregroundMark x1="71505" y1="14354" x2="45161" y2="9091"/>
                        <a14:foregroundMark x1="45161" y1="9091" x2="34409" y2="11483"/>
                        <a14:foregroundMark x1="39785" y1="44019" x2="23656" y2="63636"/>
                        <a14:foregroundMark x1="23656" y1="63636" x2="64516" y2="56459"/>
                        <a14:foregroundMark x1="64516" y1="56459" x2="66667" y2="49761"/>
                        <a14:foregroundMark x1="66667" y1="49761" x2="61290" y2="49282"/>
                        <a14:foregroundMark x1="32258" y1="64593" x2="27957" y2="66507"/>
                        <a14:foregroundMark x1="31183" y1="88038" x2="58065" y2="90909"/>
                        <a14:foregroundMark x1="58065" y1="90909" x2="72581" y2="88517"/>
                        <a14:foregroundMark x1="26882" y1="68421" x2="22043" y2="49282"/>
                      </a14:backgroundRemoval>
                    </a14:imgEffect>
                  </a14:imgLayer>
                </a14:imgProps>
              </a:ext>
              <a:ext uri="{28A0092B-C50C-407E-A947-70E740481C1C}">
                <a14:useLocalDpi xmlns:a14="http://schemas.microsoft.com/office/drawing/2010/main"/>
              </a:ext>
            </a:extLst>
          </a:blip>
          <a:stretch>
            <a:fillRect/>
          </a:stretch>
        </p:blipFill>
        <p:spPr>
          <a:xfrm>
            <a:off x="490763" y="5960820"/>
            <a:ext cx="811564" cy="897180"/>
          </a:xfrm>
          <a:prstGeom prst="rect">
            <a:avLst/>
          </a:prstGeom>
        </p:spPr>
      </p:pic>
      <p:sp>
        <p:nvSpPr>
          <p:cNvPr id="10" name="Footer Placeholder 9">
            <a:extLst>
              <a:ext uri="{FF2B5EF4-FFF2-40B4-BE49-F238E27FC236}">
                <a16:creationId xmlns:a16="http://schemas.microsoft.com/office/drawing/2014/main" id="{2CBE66BB-AF7B-4902-82E9-B74254A360DE}"/>
              </a:ext>
            </a:extLst>
          </p:cNvPr>
          <p:cNvSpPr>
            <a:spLocks noGrp="1"/>
          </p:cNvSpPr>
          <p:nvPr>
            <p:ph type="ftr" sz="quarter" idx="11"/>
          </p:nvPr>
        </p:nvSpPr>
        <p:spPr/>
        <p:txBody>
          <a:bodyPr/>
          <a:lstStyle/>
          <a:p>
            <a:endParaRPr lang="en-US"/>
          </a:p>
        </p:txBody>
      </p:sp>
      <p:sp>
        <p:nvSpPr>
          <p:cNvPr id="8" name="Date Placeholder 7">
            <a:extLst>
              <a:ext uri="{FF2B5EF4-FFF2-40B4-BE49-F238E27FC236}">
                <a16:creationId xmlns:a16="http://schemas.microsoft.com/office/drawing/2014/main" id="{D4322D71-4BA5-4A55-864E-C4E25316FE8B}"/>
              </a:ext>
            </a:extLst>
          </p:cNvPr>
          <p:cNvSpPr>
            <a:spLocks noGrp="1"/>
          </p:cNvSpPr>
          <p:nvPr>
            <p:ph type="dt" sz="half" idx="10"/>
          </p:nvPr>
        </p:nvSpPr>
        <p:spPr/>
        <p:txBody>
          <a:bodyPr/>
          <a:lstStyle/>
          <a:p>
            <a:fld id="{A9943BAE-AB05-4A95-8982-5B95F973EC4F}" type="datetime1">
              <a:rPr lang="en-US" smtClean="0"/>
              <a:t>3/8/2024</a:t>
            </a:fld>
            <a:endParaRPr lang="en-US"/>
          </a:p>
        </p:txBody>
      </p:sp>
      <p:sp>
        <p:nvSpPr>
          <p:cNvPr id="11" name="Slide Number Placeholder 10">
            <a:extLst>
              <a:ext uri="{FF2B5EF4-FFF2-40B4-BE49-F238E27FC236}">
                <a16:creationId xmlns:a16="http://schemas.microsoft.com/office/drawing/2014/main" id="{0773E14B-E271-4F38-B555-803E45904526}"/>
              </a:ext>
            </a:extLst>
          </p:cNvPr>
          <p:cNvSpPr>
            <a:spLocks noGrp="1"/>
          </p:cNvSpPr>
          <p:nvPr>
            <p:ph type="sldNum" sz="quarter" idx="12"/>
          </p:nvPr>
        </p:nvSpPr>
        <p:spPr/>
        <p:txBody>
          <a:bodyPr/>
          <a:lstStyle/>
          <a:p>
            <a:fld id="{9F845ACB-6A9C-4D80-856D-F33308202576}" type="slidenum">
              <a:rPr lang="en-US" smtClean="0"/>
              <a:pPr/>
              <a:t>‹#›</a:t>
            </a:fld>
            <a:endParaRPr lang="en-US"/>
          </a:p>
        </p:txBody>
      </p:sp>
    </p:spTree>
    <p:extLst>
      <p:ext uri="{BB962C8B-B14F-4D97-AF65-F5344CB8AC3E}">
        <p14:creationId xmlns:p14="http://schemas.microsoft.com/office/powerpoint/2010/main" val="513836045"/>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ustom Layout">
    <p:bg>
      <p:bgRef idx="1003">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686FD5D-AEB4-4FB0-95E2-2212CEDEB1E4}"/>
              </a:ext>
              <a:ext uri="{C183D7F6-B498-43B3-948B-1728B52AA6E4}">
                <adec:decorative xmlns:adec="http://schemas.microsoft.com/office/drawing/2017/decorative" xmlns="" val="1"/>
              </a:ext>
            </a:extLst>
          </p:cNvPr>
          <p:cNvSpPr/>
          <p:nvPr/>
        </p:nvSpPr>
        <p:spPr>
          <a:xfrm>
            <a:off x="0" y="6477001"/>
            <a:ext cx="12192000" cy="378022"/>
          </a:xfrm>
          <a:prstGeom prst="rect">
            <a:avLst/>
          </a:prstGeom>
          <a:solidFill>
            <a:srgbClr val="156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
              <a:t>ii</a:t>
            </a:r>
          </a:p>
        </p:txBody>
      </p:sp>
      <p:sp>
        <p:nvSpPr>
          <p:cNvPr id="3" name="Title 2">
            <a:extLst>
              <a:ext uri="{FF2B5EF4-FFF2-40B4-BE49-F238E27FC236}">
                <a16:creationId xmlns:a16="http://schemas.microsoft.com/office/drawing/2014/main" id="{DECA1541-AB5E-4B0A-9424-851ABCABFCCE}"/>
              </a:ext>
            </a:extLst>
          </p:cNvPr>
          <p:cNvSpPr>
            <a:spLocks noGrp="1"/>
          </p:cNvSpPr>
          <p:nvPr>
            <p:ph type="title" hasCustomPrompt="1"/>
          </p:nvPr>
        </p:nvSpPr>
        <p:spPr/>
        <p:txBody>
          <a:bodyPr/>
          <a:lstStyle>
            <a:lvl1pPr>
              <a:defRPr>
                <a:solidFill>
                  <a:srgbClr val="184F24"/>
                </a:solidFill>
              </a:defRPr>
            </a:lvl1pPr>
          </a:lstStyle>
          <a:p>
            <a:r>
              <a:rPr lang="en-US"/>
              <a:t>Sustainability Title</a:t>
            </a:r>
          </a:p>
        </p:txBody>
      </p:sp>
      <p:sp>
        <p:nvSpPr>
          <p:cNvPr id="15" name="Content Placeholder 2">
            <a:extLst>
              <a:ext uri="{FF2B5EF4-FFF2-40B4-BE49-F238E27FC236}">
                <a16:creationId xmlns:a16="http://schemas.microsoft.com/office/drawing/2014/main" id="{DE6A2957-1B9A-481E-92C0-CA9163B415EA}"/>
              </a:ext>
            </a:extLst>
          </p:cNvPr>
          <p:cNvSpPr>
            <a:spLocks noGrp="1"/>
          </p:cNvSpPr>
          <p:nvPr>
            <p:ph sz="half" idx="1"/>
          </p:nvPr>
        </p:nvSpPr>
        <p:spPr>
          <a:xfrm>
            <a:off x="342900" y="1066800"/>
            <a:ext cx="11468101" cy="5090724"/>
          </a:xfrm>
        </p:spPr>
        <p:txBody>
          <a:bodyPr/>
          <a:lstStyle>
            <a:lvl1pPr>
              <a:defRPr>
                <a:solidFill>
                  <a:srgbClr val="184F24"/>
                </a:solidFill>
              </a:defRPr>
            </a:lvl1pPr>
            <a:lvl2pPr>
              <a:defRPr>
                <a:solidFill>
                  <a:schemeClr val="tx1"/>
                </a:solidFill>
              </a:defRPr>
            </a:lvl2pPr>
            <a:lvl3pPr>
              <a:defRPr>
                <a:solidFill>
                  <a:srgbClr val="184F24"/>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Green Build HSR logo">
            <a:extLst>
              <a:ext uri="{FF2B5EF4-FFF2-40B4-BE49-F238E27FC236}">
                <a16:creationId xmlns:a16="http://schemas.microsoft.com/office/drawing/2014/main" id="{547A06F0-793A-4264-AB27-EAD674D034F4}"/>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9091" b="90909" l="9140" r="89785">
                        <a14:foregroundMark x1="80645" y1="54067" x2="24194" y2="52632"/>
                        <a14:foregroundMark x1="24194" y1="52632" x2="50538" y2="65072"/>
                        <a14:foregroundMark x1="50538" y1="65072" x2="74731" y2="55502"/>
                        <a14:foregroundMark x1="74731" y1="55502" x2="75269" y2="54067"/>
                        <a14:foregroundMark x1="24731" y1="49761" x2="33333" y2="61244"/>
                        <a14:foregroundMark x1="30645" y1="11962" x2="59677" y2="11005"/>
                        <a14:foregroundMark x1="59677" y1="11005" x2="71505" y2="14354"/>
                        <a14:foregroundMark x1="71505" y1="14354" x2="45161" y2="9091"/>
                        <a14:foregroundMark x1="45161" y1="9091" x2="34409" y2="11483"/>
                        <a14:foregroundMark x1="39785" y1="44019" x2="23656" y2="63636"/>
                        <a14:foregroundMark x1="23656" y1="63636" x2="64516" y2="56459"/>
                        <a14:foregroundMark x1="64516" y1="56459" x2="66667" y2="49761"/>
                        <a14:foregroundMark x1="66667" y1="49761" x2="61290" y2="49282"/>
                        <a14:foregroundMark x1="32258" y1="64593" x2="27957" y2="66507"/>
                        <a14:foregroundMark x1="31183" y1="88038" x2="58065" y2="90909"/>
                        <a14:foregroundMark x1="58065" y1="90909" x2="72581" y2="88517"/>
                        <a14:foregroundMark x1="26882" y1="68421" x2="22043" y2="49282"/>
                      </a14:backgroundRemoval>
                    </a14:imgEffect>
                  </a14:imgLayer>
                </a14:imgProps>
              </a:ext>
              <a:ext uri="{28A0092B-C50C-407E-A947-70E740481C1C}">
                <a14:useLocalDpi xmlns:a14="http://schemas.microsoft.com/office/drawing/2010/main"/>
              </a:ext>
            </a:extLst>
          </a:blip>
          <a:stretch>
            <a:fillRect/>
          </a:stretch>
        </p:blipFill>
        <p:spPr>
          <a:xfrm>
            <a:off x="490763" y="5960820"/>
            <a:ext cx="819563" cy="897180"/>
          </a:xfrm>
          <a:prstGeom prst="rect">
            <a:avLst/>
          </a:prstGeom>
        </p:spPr>
      </p:pic>
      <p:sp>
        <p:nvSpPr>
          <p:cNvPr id="6" name="Footer Placeholder 5">
            <a:extLst>
              <a:ext uri="{FF2B5EF4-FFF2-40B4-BE49-F238E27FC236}">
                <a16:creationId xmlns:a16="http://schemas.microsoft.com/office/drawing/2014/main" id="{DD721394-827A-4632-9348-A32A82DB0295}"/>
              </a:ext>
            </a:extLst>
          </p:cNvPr>
          <p:cNvSpPr>
            <a:spLocks noGrp="1"/>
          </p:cNvSpPr>
          <p:nvPr>
            <p:ph type="ftr" sz="quarter" idx="15"/>
          </p:nvPr>
        </p:nvSpPr>
        <p:spPr/>
        <p:txBody>
          <a:bodyPr/>
          <a:lstStyle/>
          <a:p>
            <a:endParaRPr lang="en-US"/>
          </a:p>
        </p:txBody>
      </p:sp>
      <p:sp>
        <p:nvSpPr>
          <p:cNvPr id="2" name="Date Placeholder 1">
            <a:extLst>
              <a:ext uri="{FF2B5EF4-FFF2-40B4-BE49-F238E27FC236}">
                <a16:creationId xmlns:a16="http://schemas.microsoft.com/office/drawing/2014/main" id="{172D1F55-C02A-4D80-BCE4-527D13985C18}"/>
              </a:ext>
            </a:extLst>
          </p:cNvPr>
          <p:cNvSpPr>
            <a:spLocks noGrp="1"/>
          </p:cNvSpPr>
          <p:nvPr>
            <p:ph type="dt" sz="half" idx="14"/>
          </p:nvPr>
        </p:nvSpPr>
        <p:spPr/>
        <p:txBody>
          <a:bodyPr/>
          <a:lstStyle/>
          <a:p>
            <a:fld id="{595400C2-849A-4F95-AA52-6C24E5DCB7A1}" type="datetime1">
              <a:rPr lang="en-US" smtClean="0"/>
              <a:t>3/8/2024</a:t>
            </a:fld>
            <a:endParaRPr lang="en-US"/>
          </a:p>
        </p:txBody>
      </p:sp>
      <p:sp>
        <p:nvSpPr>
          <p:cNvPr id="7" name="Slide Number Placeholder 6">
            <a:extLst>
              <a:ext uri="{FF2B5EF4-FFF2-40B4-BE49-F238E27FC236}">
                <a16:creationId xmlns:a16="http://schemas.microsoft.com/office/drawing/2014/main" id="{9476C38F-8F12-4C09-9AD2-40B4024978CD}"/>
              </a:ext>
            </a:extLst>
          </p:cNvPr>
          <p:cNvSpPr>
            <a:spLocks noGrp="1"/>
          </p:cNvSpPr>
          <p:nvPr>
            <p:ph type="sldNum" sz="quarter" idx="16"/>
          </p:nvPr>
        </p:nvSpPr>
        <p:spPr/>
        <p:txBody>
          <a:bodyPr/>
          <a:lstStyle/>
          <a:p>
            <a:fld id="{9F845ACB-6A9C-4D80-856D-F33308202576}" type="slidenum">
              <a:rPr lang="en-US" smtClean="0"/>
              <a:pPr/>
              <a:t>‹#›</a:t>
            </a:fld>
            <a:endParaRPr lang="en-US"/>
          </a:p>
        </p:txBody>
      </p:sp>
    </p:spTree>
    <p:extLst>
      <p:ext uri="{BB962C8B-B14F-4D97-AF65-F5344CB8AC3E}">
        <p14:creationId xmlns:p14="http://schemas.microsoft.com/office/powerpoint/2010/main" val="168207889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7993ADEA-D69F-4429-B72A-6D4279016BB4}" type="datetime1">
              <a:rPr lang="en-US" smtClean="0"/>
              <a:t>3/8/2024</a:t>
            </a:fld>
            <a:endParaRPr lang="en-US"/>
          </a:p>
        </p:txBody>
      </p:sp>
      <p:sp>
        <p:nvSpPr>
          <p:cNvPr id="6" name="Slide Number Placeholder 5"/>
          <p:cNvSpPr>
            <a:spLocks noGrp="1"/>
          </p:cNvSpPr>
          <p:nvPr>
            <p:ph type="sldNum" sz="quarter" idx="12"/>
          </p:nvPr>
        </p:nvSpPr>
        <p:spPr/>
        <p:txBody>
          <a:bodyPr/>
          <a:lstStyle/>
          <a:p>
            <a:fld id="{9F845ACB-6A9C-4D80-856D-F33308202576}" type="slidenum">
              <a:rPr lang="en-US" smtClean="0"/>
              <a:pPr/>
              <a:t>‹#›</a:t>
            </a:fld>
            <a:endParaRPr lang="en-US"/>
          </a:p>
        </p:txBody>
      </p:sp>
    </p:spTree>
    <p:extLst>
      <p:ext uri="{BB962C8B-B14F-4D97-AF65-F5344CB8AC3E}">
        <p14:creationId xmlns:p14="http://schemas.microsoft.com/office/powerpoint/2010/main" val="12803400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A649F947-EA56-44B0-8C73-4399CCCA3C6F}" type="datetime1">
              <a:rPr lang="en-US" smtClean="0"/>
              <a:t>3/8/2024</a:t>
            </a:fld>
            <a:endParaRPr lang="en-US"/>
          </a:p>
        </p:txBody>
      </p:sp>
      <p:sp>
        <p:nvSpPr>
          <p:cNvPr id="6" name="Slide Number Placeholder 5"/>
          <p:cNvSpPr>
            <a:spLocks noGrp="1"/>
          </p:cNvSpPr>
          <p:nvPr>
            <p:ph type="sldNum" sz="quarter" idx="12"/>
          </p:nvPr>
        </p:nvSpPr>
        <p:spPr/>
        <p:txBody>
          <a:bodyPr/>
          <a:lstStyle/>
          <a:p>
            <a:fld id="{9F845ACB-6A9C-4D80-856D-F33308202576}" type="slidenum">
              <a:rPr lang="en-US" smtClean="0"/>
              <a:t>‹#›</a:t>
            </a:fld>
            <a:endParaRPr lang="en-US"/>
          </a:p>
        </p:txBody>
      </p:sp>
    </p:spTree>
    <p:extLst>
      <p:ext uri="{BB962C8B-B14F-4D97-AF65-F5344CB8AC3E}">
        <p14:creationId xmlns:p14="http://schemas.microsoft.com/office/powerpoint/2010/main" val="18954287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cSld name="2_Title Slide">
    <p:spTree>
      <p:nvGrpSpPr>
        <p:cNvPr id="1" name=""/>
        <p:cNvGrpSpPr/>
        <p:nvPr/>
      </p:nvGrpSpPr>
      <p:grpSpPr>
        <a:xfrm>
          <a:off x="0" y="0"/>
          <a:ext cx="0" cy="0"/>
          <a:chOff x="0" y="0"/>
          <a:chExt cx="0" cy="0"/>
        </a:xfrm>
      </p:grpSpPr>
      <p:pic>
        <p:nvPicPr>
          <p:cNvPr id="10" name="Content Placeholder 5">
            <a:extLst>
              <a:ext uri="{FF2B5EF4-FFF2-40B4-BE49-F238E27FC236}">
                <a16:creationId xmlns:a16="http://schemas.microsoft.com/office/drawing/2014/main" id="{3496119C-F114-45A6-BEF6-558B700DCF9E}"/>
              </a:ext>
              <a:ext uri="{C183D7F6-B498-43B3-948B-1728B52AA6E4}">
                <adec:decorative xmlns:adec="http://schemas.microsoft.com/office/drawing/2017/decorative" xmlns="" val="1"/>
              </a:ext>
            </a:extLst>
          </p:cNvPr>
          <p:cNvPicPr>
            <a:picLocks noChangeAspect="1"/>
          </p:cNvPicPr>
          <p:nvPr/>
        </p:nvPicPr>
        <p:blipFill rotWithShape="1">
          <a:blip r:embed="rId2" cstate="email">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42000" contrast="53000"/>
                    </a14:imgEffect>
                  </a14:imgLayer>
                </a14:imgProps>
              </a:ext>
              <a:ext uri="{28A0092B-C50C-407E-A947-70E740481C1C}">
                <a14:useLocalDpi xmlns:a14="http://schemas.microsoft.com/office/drawing/2010/main"/>
              </a:ext>
            </a:extLst>
          </a:blip>
          <a:srcRect r="-159"/>
          <a:stretch/>
        </p:blipFill>
        <p:spPr>
          <a:xfrm>
            <a:off x="0" y="5"/>
            <a:ext cx="12339782" cy="6941128"/>
          </a:xfrm>
          <a:prstGeom prst="rect">
            <a:avLst/>
          </a:prstGeom>
        </p:spPr>
      </p:pic>
      <p:pic>
        <p:nvPicPr>
          <p:cNvPr id="8" name="Graphic 7" descr="HSR Logo">
            <a:extLst>
              <a:ext uri="{FF2B5EF4-FFF2-40B4-BE49-F238E27FC236}">
                <a16:creationId xmlns:a16="http://schemas.microsoft.com/office/drawing/2014/main" id="{40F87570-FBA2-40F9-85B0-DC660587B8BF}"/>
              </a:ext>
              <a:ext uri="{C183D7F6-B498-43B3-948B-1728B52AA6E4}">
                <adec:decorative xmlns:adec="http://schemas.microsoft.com/office/drawing/2017/decorative" xmlns="" val="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713666" y="677182"/>
            <a:ext cx="6764668" cy="1262454"/>
          </a:xfrm>
          <a:prstGeom prst="rect">
            <a:avLst/>
          </a:prstGeom>
        </p:spPr>
      </p:pic>
      <p:sp>
        <p:nvSpPr>
          <p:cNvPr id="7" name="Title 6">
            <a:extLst>
              <a:ext uri="{FF2B5EF4-FFF2-40B4-BE49-F238E27FC236}">
                <a16:creationId xmlns:a16="http://schemas.microsoft.com/office/drawing/2014/main" id="{4C57E5AD-04A0-433A-8D25-6099E90BAA0A}"/>
              </a:ext>
            </a:extLst>
          </p:cNvPr>
          <p:cNvSpPr>
            <a:spLocks noGrp="1"/>
          </p:cNvSpPr>
          <p:nvPr>
            <p:ph type="title" hasCustomPrompt="1"/>
          </p:nvPr>
        </p:nvSpPr>
        <p:spPr>
          <a:xfrm>
            <a:off x="603445" y="2484213"/>
            <a:ext cx="10978959" cy="2768922"/>
          </a:xfrm>
        </p:spPr>
        <p:txBody>
          <a:bodyPr anchor="ctr">
            <a:normAutofit/>
          </a:bodyPr>
          <a:lstStyle>
            <a:lvl1pPr algn="ctr">
              <a:defRPr sz="5400">
                <a:solidFill>
                  <a:schemeClr val="bg1"/>
                </a:solidFill>
              </a:defRPr>
            </a:lvl1pPr>
          </a:lstStyle>
          <a:p>
            <a:r>
              <a:rPr lang="en-US" dirty="0"/>
              <a:t>Main Title of PowerPoint</a:t>
            </a:r>
          </a:p>
        </p:txBody>
      </p:sp>
      <p:sp>
        <p:nvSpPr>
          <p:cNvPr id="3" name="Subtitle 2"/>
          <p:cNvSpPr>
            <a:spLocks noGrp="1"/>
          </p:cNvSpPr>
          <p:nvPr>
            <p:ph type="subTitle" idx="1" hasCustomPrompt="1"/>
          </p:nvPr>
        </p:nvSpPr>
        <p:spPr>
          <a:xfrm>
            <a:off x="1524000" y="5486513"/>
            <a:ext cx="9144000" cy="744992"/>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Speakers, Date, Etc.</a:t>
            </a:r>
          </a:p>
        </p:txBody>
      </p:sp>
    </p:spTree>
    <p:extLst>
      <p:ext uri="{BB962C8B-B14F-4D97-AF65-F5344CB8AC3E}">
        <p14:creationId xmlns:p14="http://schemas.microsoft.com/office/powerpoint/2010/main" val="2845238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2900" y="1709738"/>
            <a:ext cx="114681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342900" y="4589463"/>
            <a:ext cx="114681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A80B3A98-2A2C-4F1D-9B05-9F36A7A7FCE9}" type="datetime1">
              <a:rPr lang="en-US" smtClean="0"/>
              <a:t>3/8/2024</a:t>
            </a:fld>
            <a:endParaRPr lang="en-US"/>
          </a:p>
        </p:txBody>
      </p:sp>
      <p:sp>
        <p:nvSpPr>
          <p:cNvPr id="6" name="Slide Number Placeholder 5"/>
          <p:cNvSpPr>
            <a:spLocks noGrp="1"/>
          </p:cNvSpPr>
          <p:nvPr>
            <p:ph type="sldNum" sz="quarter" idx="12"/>
          </p:nvPr>
        </p:nvSpPr>
        <p:spPr/>
        <p:txBody>
          <a:bodyPr/>
          <a:lstStyle/>
          <a:p>
            <a:fld id="{9F845ACB-6A9C-4D80-856D-F33308202576}" type="slidenum">
              <a:rPr lang="en-US" smtClean="0"/>
              <a:pPr/>
              <a:t>‹#›</a:t>
            </a:fld>
            <a:endParaRPr lang="en-US"/>
          </a:p>
        </p:txBody>
      </p:sp>
    </p:spTree>
    <p:extLst>
      <p:ext uri="{BB962C8B-B14F-4D97-AF65-F5344CB8AC3E}">
        <p14:creationId xmlns:p14="http://schemas.microsoft.com/office/powerpoint/2010/main" val="27585575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50981" y="2521526"/>
            <a:ext cx="11460019" cy="1699491"/>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350981" y="4350327"/>
            <a:ext cx="11460019" cy="183049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Content Placeholder 5">
            <a:extLst>
              <a:ext uri="{FF2B5EF4-FFF2-40B4-BE49-F238E27FC236}">
                <a16:creationId xmlns:a16="http://schemas.microsoft.com/office/drawing/2014/main" id="{0089D998-339A-47F5-AF95-AF5D5BCFF821}"/>
              </a:ext>
              <a:ext uri="{C183D7F6-B498-43B3-948B-1728B52AA6E4}">
                <adec:decorative xmlns:adec="http://schemas.microsoft.com/office/drawing/2017/decorative" xmlns="" val="1"/>
              </a:ext>
            </a:extLst>
          </p:cNvPr>
          <p:cNvPicPr>
            <a:picLocks noChangeAspect="1"/>
          </p:cNvPicPr>
          <p:nvPr/>
        </p:nvPicPr>
        <p:blipFill rotWithShape="1">
          <a:blip r:embed="rId2" cstate="email">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42000" contrast="53000"/>
                    </a14:imgEffect>
                  </a14:imgLayer>
                </a14:imgProps>
              </a:ext>
              <a:ext uri="{28A0092B-C50C-407E-A947-70E740481C1C}">
                <a14:useLocalDpi xmlns:a14="http://schemas.microsoft.com/office/drawing/2010/main"/>
              </a:ext>
            </a:extLst>
          </a:blip>
          <a:srcRect/>
          <a:stretch/>
        </p:blipFill>
        <p:spPr>
          <a:xfrm>
            <a:off x="0" y="-1"/>
            <a:ext cx="12192000" cy="2387601"/>
          </a:xfrm>
          <a:prstGeom prst="rect">
            <a:avLst/>
          </a:prstGeom>
        </p:spPr>
      </p:pic>
      <p:pic>
        <p:nvPicPr>
          <p:cNvPr id="8" name="Graphic 7" descr="HSR Logo">
            <a:extLst>
              <a:ext uri="{FF2B5EF4-FFF2-40B4-BE49-F238E27FC236}">
                <a16:creationId xmlns:a16="http://schemas.microsoft.com/office/drawing/2014/main" id="{780877C5-0029-40BC-9770-6A579B8C9E20}"/>
              </a:ext>
              <a:ext uri="{C183D7F6-B498-43B3-948B-1728B52AA6E4}">
                <adec:decorative xmlns:adec="http://schemas.microsoft.com/office/drawing/2017/decorative" xmlns="" val="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385450" y="677181"/>
            <a:ext cx="7421100" cy="1428709"/>
          </a:xfrm>
          <a:prstGeom prst="rect">
            <a:avLst/>
          </a:prstGeom>
        </p:spPr>
      </p:pic>
      <p:sp>
        <p:nvSpPr>
          <p:cNvPr id="10" name="Date Placeholder 9">
            <a:extLst>
              <a:ext uri="{FF2B5EF4-FFF2-40B4-BE49-F238E27FC236}">
                <a16:creationId xmlns:a16="http://schemas.microsoft.com/office/drawing/2014/main" id="{4D059366-519F-48C6-928D-2E28C6D17DDA}"/>
              </a:ext>
            </a:extLst>
          </p:cNvPr>
          <p:cNvSpPr>
            <a:spLocks noGrp="1"/>
          </p:cNvSpPr>
          <p:nvPr>
            <p:ph type="dt" sz="half" idx="10"/>
          </p:nvPr>
        </p:nvSpPr>
        <p:spPr/>
        <p:txBody>
          <a:bodyPr/>
          <a:lstStyle/>
          <a:p>
            <a:endParaRPr lang="en-US" dirty="0"/>
          </a:p>
        </p:txBody>
      </p:sp>
      <p:sp>
        <p:nvSpPr>
          <p:cNvPr id="11" name="Footer Placeholder 10">
            <a:extLst>
              <a:ext uri="{FF2B5EF4-FFF2-40B4-BE49-F238E27FC236}">
                <a16:creationId xmlns:a16="http://schemas.microsoft.com/office/drawing/2014/main" id="{92C7162D-34E6-4C18-AFF5-4B9BB392CDBD}"/>
              </a:ext>
            </a:extLst>
          </p:cNvPr>
          <p:cNvSpPr>
            <a:spLocks noGrp="1"/>
          </p:cNvSpPr>
          <p:nvPr>
            <p:ph type="ftr" sz="quarter" idx="11"/>
          </p:nvPr>
        </p:nvSpPr>
        <p:spPr/>
        <p:txBody>
          <a:bodyPr/>
          <a:lstStyle/>
          <a:p>
            <a:r>
              <a:rPr lang="en-US"/>
              <a:t>Main title of PowerPoint – To edit search Master Slide and click on slide 1 </a:t>
            </a:r>
            <a:endParaRPr lang="en-US" dirty="0"/>
          </a:p>
        </p:txBody>
      </p:sp>
      <p:sp>
        <p:nvSpPr>
          <p:cNvPr id="12" name="Slide Number Placeholder 11">
            <a:extLst>
              <a:ext uri="{FF2B5EF4-FFF2-40B4-BE49-F238E27FC236}">
                <a16:creationId xmlns:a16="http://schemas.microsoft.com/office/drawing/2014/main" id="{0E3462D3-453D-44C9-904F-53CE936E5B35}"/>
              </a:ext>
            </a:extLst>
          </p:cNvPr>
          <p:cNvSpPr>
            <a:spLocks noGrp="1"/>
          </p:cNvSpPr>
          <p:nvPr>
            <p:ph type="sldNum" sz="quarter" idx="12"/>
          </p:nvPr>
        </p:nvSpPr>
        <p:spPr/>
        <p:txBody>
          <a:bodyPr/>
          <a:lstStyle/>
          <a:p>
            <a:fld id="{9F845ACB-6A9C-4D80-856D-F33308202576}" type="slidenum">
              <a:rPr lang="en-US" smtClean="0"/>
              <a:pPr/>
              <a:t>‹#›</a:t>
            </a:fld>
            <a:endParaRPr lang="en-US" dirty="0"/>
          </a:p>
        </p:txBody>
      </p:sp>
    </p:spTree>
    <p:extLst>
      <p:ext uri="{BB962C8B-B14F-4D97-AF65-F5344CB8AC3E}">
        <p14:creationId xmlns:p14="http://schemas.microsoft.com/office/powerpoint/2010/main" val="16829386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2900" y="1709738"/>
            <a:ext cx="114681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342900" y="4589463"/>
            <a:ext cx="114681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Main title of PowerPoint – To edit search Master Slide and click on slide 1 </a:t>
            </a:r>
            <a:endParaRPr lang="en-US" dirty="0"/>
          </a:p>
        </p:txBody>
      </p:sp>
      <p:sp>
        <p:nvSpPr>
          <p:cNvPr id="4" name="Date Placeholder 3"/>
          <p:cNvSpPr>
            <a:spLocks noGrp="1"/>
          </p:cNvSpPr>
          <p:nvPr>
            <p:ph type="dt" sz="half" idx="10"/>
          </p:nvPr>
        </p:nvSpPr>
        <p:spPr/>
        <p:txBody>
          <a:bodyPr/>
          <a:lstStyle/>
          <a:p>
            <a:fld id="{F5019F62-AE58-4437-8D82-E61F92F03977}" type="datetime1">
              <a:rPr lang="en-US" smtClean="0"/>
              <a:pPr/>
              <a:t>3/8/2024</a:t>
            </a:fld>
            <a:endParaRPr lang="en-US" dirty="0"/>
          </a:p>
        </p:txBody>
      </p:sp>
      <p:sp>
        <p:nvSpPr>
          <p:cNvPr id="6" name="Slide Number Placeholder 5"/>
          <p:cNvSpPr>
            <a:spLocks noGrp="1"/>
          </p:cNvSpPr>
          <p:nvPr>
            <p:ph type="sldNum" sz="quarter" idx="12"/>
          </p:nvPr>
        </p:nvSpPr>
        <p:spPr/>
        <p:txBody>
          <a:bodyPr/>
          <a:lstStyle/>
          <a:p>
            <a:fld id="{9F845ACB-6A9C-4D80-856D-F33308202576}" type="slidenum">
              <a:rPr lang="en-US" smtClean="0"/>
              <a:pPr/>
              <a:t>‹#›</a:t>
            </a:fld>
            <a:endParaRPr lang="en-US" dirty="0"/>
          </a:p>
        </p:txBody>
      </p:sp>
    </p:spTree>
    <p:extLst>
      <p:ext uri="{BB962C8B-B14F-4D97-AF65-F5344CB8AC3E}">
        <p14:creationId xmlns:p14="http://schemas.microsoft.com/office/powerpoint/2010/main" val="2752322529"/>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_Presenter/Webinar Slide">
    <p:bg>
      <p:bgRef idx="1001">
        <a:schemeClr val="bg1"/>
      </p:bgRef>
    </p:bg>
    <p:spTree>
      <p:nvGrpSpPr>
        <p:cNvPr id="1" name=""/>
        <p:cNvGrpSpPr/>
        <p:nvPr/>
      </p:nvGrpSpPr>
      <p:grpSpPr>
        <a:xfrm>
          <a:off x="0" y="0"/>
          <a:ext cx="0" cy="0"/>
          <a:chOff x="0" y="0"/>
          <a:chExt cx="0" cy="0"/>
        </a:xfrm>
      </p:grpSpPr>
      <p:pic>
        <p:nvPicPr>
          <p:cNvPr id="10" name="Content Placeholder 5" descr="A train on the railway tracks&#10;&#10;Description automatically generated">
            <a:extLst>
              <a:ext uri="{FF2B5EF4-FFF2-40B4-BE49-F238E27FC236}">
                <a16:creationId xmlns:a16="http://schemas.microsoft.com/office/drawing/2014/main" id="{0A3EB1BE-4913-4C0B-8C45-737A46DC06F9}"/>
              </a:ext>
            </a:extLst>
          </p:cNvPr>
          <p:cNvPicPr>
            <a:picLocks noChangeAspect="1"/>
          </p:cNvPicPr>
          <p:nvPr/>
        </p:nvPicPr>
        <p:blipFill rotWithShape="1">
          <a:blip r:embed="rId2" cstate="email">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42000" contrast="53000"/>
                    </a14:imgEffect>
                  </a14:imgLayer>
                </a14:imgProps>
              </a:ext>
              <a:ext uri="{28A0092B-C50C-407E-A947-70E740481C1C}">
                <a14:useLocalDpi xmlns:a14="http://schemas.microsoft.com/office/drawing/2010/main"/>
              </a:ext>
            </a:extLst>
          </a:blip>
          <a:srcRect/>
          <a:stretch/>
        </p:blipFill>
        <p:spPr>
          <a:xfrm>
            <a:off x="0" y="0"/>
            <a:ext cx="12192000" cy="2086220"/>
          </a:xfrm>
          <a:prstGeom prst="rect">
            <a:avLst/>
          </a:prstGeom>
        </p:spPr>
      </p:pic>
      <p:pic>
        <p:nvPicPr>
          <p:cNvPr id="12" name="Graphic 11">
            <a:extLst>
              <a:ext uri="{FF2B5EF4-FFF2-40B4-BE49-F238E27FC236}">
                <a16:creationId xmlns:a16="http://schemas.microsoft.com/office/drawing/2014/main" id="{14091748-0506-42E3-8548-9E8F987966A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188826" y="274421"/>
            <a:ext cx="3814349" cy="717940"/>
          </a:xfrm>
          <a:prstGeom prst="rect">
            <a:avLst/>
          </a:prstGeom>
        </p:spPr>
      </p:pic>
      <p:sp>
        <p:nvSpPr>
          <p:cNvPr id="2" name="Title 1">
            <a:extLst>
              <a:ext uri="{FF2B5EF4-FFF2-40B4-BE49-F238E27FC236}">
                <a16:creationId xmlns:a16="http://schemas.microsoft.com/office/drawing/2014/main" id="{531727A7-8921-479E-AF74-0D232F7D7BE8}"/>
              </a:ext>
            </a:extLst>
          </p:cNvPr>
          <p:cNvSpPr>
            <a:spLocks noGrp="1"/>
          </p:cNvSpPr>
          <p:nvPr>
            <p:ph type="title" hasCustomPrompt="1"/>
          </p:nvPr>
        </p:nvSpPr>
        <p:spPr>
          <a:xfrm>
            <a:off x="590216" y="996540"/>
            <a:ext cx="11011568" cy="897179"/>
          </a:xfrm>
        </p:spPr>
        <p:txBody>
          <a:bodyPr>
            <a:noAutofit/>
          </a:bodyPr>
          <a:lstStyle>
            <a:lvl1pPr algn="ctr">
              <a:defRPr sz="4000">
                <a:solidFill>
                  <a:schemeClr val="bg1"/>
                </a:solidFill>
              </a:defRPr>
            </a:lvl1pPr>
          </a:lstStyle>
          <a:p>
            <a:r>
              <a:rPr lang="en-US" dirty="0"/>
              <a:t>Presentation Title/Webinar title</a:t>
            </a:r>
          </a:p>
        </p:txBody>
      </p:sp>
      <p:sp>
        <p:nvSpPr>
          <p:cNvPr id="9" name="Content Placeholder 8">
            <a:extLst>
              <a:ext uri="{FF2B5EF4-FFF2-40B4-BE49-F238E27FC236}">
                <a16:creationId xmlns:a16="http://schemas.microsoft.com/office/drawing/2014/main" id="{CA112610-2168-4DB7-91E6-D5E2B69416C6}"/>
              </a:ext>
            </a:extLst>
          </p:cNvPr>
          <p:cNvSpPr>
            <a:spLocks noGrp="1"/>
          </p:cNvSpPr>
          <p:nvPr>
            <p:ph sz="quarter" idx="14" hasCustomPrompt="1"/>
          </p:nvPr>
        </p:nvSpPr>
        <p:spPr>
          <a:xfrm>
            <a:off x="342235" y="2189023"/>
            <a:ext cx="4598735" cy="3891107"/>
          </a:xfrm>
        </p:spPr>
        <p:txBody>
          <a:bodyPr>
            <a:normAutofit/>
          </a:bodyPr>
          <a:lstStyle>
            <a:lvl1pPr marL="0" indent="0">
              <a:buNone/>
              <a:defRPr sz="2800" b="1">
                <a:solidFill>
                  <a:schemeClr val="tx1"/>
                </a:solidFill>
              </a:defRPr>
            </a:lvl1pPr>
            <a:lvl2pPr>
              <a:defRPr sz="2000"/>
            </a:lvl2pPr>
            <a:lvl3pPr>
              <a:defRPr sz="1800"/>
            </a:lvl3pPr>
            <a:lvl4pPr>
              <a:defRPr sz="1600"/>
            </a:lvl4pPr>
            <a:lvl5pPr>
              <a:defRPr sz="1400"/>
            </a:lvl5pPr>
          </a:lstStyle>
          <a:p>
            <a:pPr lvl="0"/>
            <a:r>
              <a:rPr lang="en-US" dirty="0"/>
              <a:t>Presentation Agenda</a:t>
            </a:r>
          </a:p>
          <a:p>
            <a:pPr lvl="0"/>
            <a:endParaRPr lang="en-US" dirty="0"/>
          </a:p>
          <a:p>
            <a:pPr lvl="0"/>
            <a:r>
              <a:rPr lang="en-US" dirty="0"/>
              <a:t>Date/Information </a:t>
            </a:r>
          </a:p>
          <a:p>
            <a:pPr lvl="0"/>
            <a:endParaRPr lang="en-US" dirty="0"/>
          </a:p>
        </p:txBody>
      </p:sp>
      <p:sp>
        <p:nvSpPr>
          <p:cNvPr id="7" name="SmartArt Placeholder 6">
            <a:extLst>
              <a:ext uri="{FF2B5EF4-FFF2-40B4-BE49-F238E27FC236}">
                <a16:creationId xmlns:a16="http://schemas.microsoft.com/office/drawing/2014/main" id="{3F425565-7926-48E2-98DA-F6E0BDD935CB}"/>
              </a:ext>
            </a:extLst>
          </p:cNvPr>
          <p:cNvSpPr>
            <a:spLocks noGrp="1"/>
          </p:cNvSpPr>
          <p:nvPr>
            <p:ph type="dgm" sz="quarter" idx="13" hasCustomPrompt="1"/>
          </p:nvPr>
        </p:nvSpPr>
        <p:spPr>
          <a:xfrm>
            <a:off x="5154865" y="2175783"/>
            <a:ext cx="7037139" cy="3993905"/>
          </a:xfrm>
        </p:spPr>
        <p:txBody>
          <a:bodyPr/>
          <a:lstStyle>
            <a:lvl1pPr>
              <a:defRPr>
                <a:solidFill>
                  <a:schemeClr val="tx1"/>
                </a:solidFill>
              </a:defRPr>
            </a:lvl1pPr>
          </a:lstStyle>
          <a:p>
            <a:r>
              <a:rPr lang="en-US" dirty="0"/>
              <a:t>Add smart Graphic Here for images of the presenters. </a:t>
            </a:r>
          </a:p>
        </p:txBody>
      </p:sp>
      <p:sp>
        <p:nvSpPr>
          <p:cNvPr id="8" name="Footer Placeholder 7">
            <a:extLst>
              <a:ext uri="{FF2B5EF4-FFF2-40B4-BE49-F238E27FC236}">
                <a16:creationId xmlns:a16="http://schemas.microsoft.com/office/drawing/2014/main" id="{A09DEBAC-AA6F-44F6-947A-7E9583EA9E5B}"/>
              </a:ext>
            </a:extLst>
          </p:cNvPr>
          <p:cNvSpPr>
            <a:spLocks noGrp="1"/>
          </p:cNvSpPr>
          <p:nvPr>
            <p:ph type="ftr" sz="quarter" idx="16"/>
          </p:nvPr>
        </p:nvSpPr>
        <p:spPr/>
        <p:txBody>
          <a:bodyPr/>
          <a:lstStyle/>
          <a:p>
            <a:r>
              <a:rPr lang="en-US"/>
              <a:t>Main title of PowerPoint – To edit search Master Slide and click on slide 1 </a:t>
            </a:r>
            <a:endParaRPr lang="en-US" dirty="0"/>
          </a:p>
        </p:txBody>
      </p:sp>
      <p:sp>
        <p:nvSpPr>
          <p:cNvPr id="6" name="Date Placeholder 5">
            <a:extLst>
              <a:ext uri="{FF2B5EF4-FFF2-40B4-BE49-F238E27FC236}">
                <a16:creationId xmlns:a16="http://schemas.microsoft.com/office/drawing/2014/main" id="{F18F3869-2F8B-4C3C-BCA9-8A2CF55C8FF1}"/>
              </a:ext>
            </a:extLst>
          </p:cNvPr>
          <p:cNvSpPr>
            <a:spLocks noGrp="1"/>
          </p:cNvSpPr>
          <p:nvPr>
            <p:ph type="dt" sz="half" idx="15"/>
          </p:nvPr>
        </p:nvSpPr>
        <p:spPr/>
        <p:txBody>
          <a:bodyPr/>
          <a:lstStyle/>
          <a:p>
            <a:fld id="{F5019F62-AE58-4437-8D82-E61F92F03977}" type="datetime1">
              <a:rPr lang="en-US" smtClean="0"/>
              <a:pPr/>
              <a:t>3/8/2024</a:t>
            </a:fld>
            <a:endParaRPr lang="en-US" dirty="0"/>
          </a:p>
        </p:txBody>
      </p:sp>
      <p:sp>
        <p:nvSpPr>
          <p:cNvPr id="11" name="Slide Number Placeholder 10">
            <a:extLst>
              <a:ext uri="{FF2B5EF4-FFF2-40B4-BE49-F238E27FC236}">
                <a16:creationId xmlns:a16="http://schemas.microsoft.com/office/drawing/2014/main" id="{5981B988-ECDE-40D8-BB02-2BBAF8CA7A56}"/>
              </a:ext>
            </a:extLst>
          </p:cNvPr>
          <p:cNvSpPr>
            <a:spLocks noGrp="1"/>
          </p:cNvSpPr>
          <p:nvPr>
            <p:ph type="sldNum" sz="quarter" idx="17"/>
          </p:nvPr>
        </p:nvSpPr>
        <p:spPr/>
        <p:txBody>
          <a:bodyPr/>
          <a:lstStyle/>
          <a:p>
            <a:fld id="{9F845ACB-6A9C-4D80-856D-F33308202576}" type="slidenum">
              <a:rPr lang="en-US" smtClean="0"/>
              <a:pPr/>
              <a:t>‹#›</a:t>
            </a:fld>
            <a:endParaRPr lang="en-US" dirty="0"/>
          </a:p>
        </p:txBody>
      </p:sp>
    </p:spTree>
    <p:extLst>
      <p:ext uri="{BB962C8B-B14F-4D97-AF65-F5344CB8AC3E}">
        <p14:creationId xmlns:p14="http://schemas.microsoft.com/office/powerpoint/2010/main" val="2938808597"/>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cSld name="Landscape Im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D2EEBF4-61D3-4B8A-B5BC-4B2DFC464DAB}"/>
              </a:ext>
              <a:ext uri="{C183D7F6-B498-43B3-948B-1728B52AA6E4}">
                <adec:decorative xmlns:adec="http://schemas.microsoft.com/office/drawing/2017/decorative" xmlns="" val="1"/>
              </a:ext>
            </a:extLst>
          </p:cNvPr>
          <p:cNvSpPr/>
          <p:nvPr/>
        </p:nvSpPr>
        <p:spPr>
          <a:xfrm rot="10800000" flipV="1">
            <a:off x="-2" y="4603172"/>
            <a:ext cx="12192001" cy="2334489"/>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10" name="Picture Placeholder 9">
            <a:extLst>
              <a:ext uri="{FF2B5EF4-FFF2-40B4-BE49-F238E27FC236}">
                <a16:creationId xmlns:a16="http://schemas.microsoft.com/office/drawing/2014/main" id="{13FD5F35-2B51-48E2-95C0-17288ACB2C0A}"/>
              </a:ext>
            </a:extLst>
          </p:cNvPr>
          <p:cNvSpPr>
            <a:spLocks noGrp="1"/>
          </p:cNvSpPr>
          <p:nvPr>
            <p:ph type="pic" sz="quarter" idx="13"/>
          </p:nvPr>
        </p:nvSpPr>
        <p:spPr>
          <a:xfrm flipH="1">
            <a:off x="0" y="0"/>
            <a:ext cx="12191998" cy="4603172"/>
          </a:xfrm>
          <a:prstGeom prst="rect">
            <a:avLst/>
          </a:prstGeom>
          <a:ln>
            <a:noFill/>
          </a:ln>
        </p:spPr>
        <p:txBody>
          <a:bodyPr/>
          <a:lstStyle/>
          <a:p>
            <a:r>
              <a:rPr lang="en-US"/>
              <a:t>Click icon to add picture</a:t>
            </a:r>
          </a:p>
        </p:txBody>
      </p:sp>
      <p:sp>
        <p:nvSpPr>
          <p:cNvPr id="2" name="Title 1"/>
          <p:cNvSpPr>
            <a:spLocks noGrp="1"/>
          </p:cNvSpPr>
          <p:nvPr>
            <p:ph type="title" hasCustomPrompt="1"/>
          </p:nvPr>
        </p:nvSpPr>
        <p:spPr>
          <a:xfrm>
            <a:off x="342900" y="4821382"/>
            <a:ext cx="8084460" cy="600363"/>
          </a:xfrm>
        </p:spPr>
        <p:txBody>
          <a:bodyPr anchor="b">
            <a:noAutofit/>
          </a:bodyPr>
          <a:lstStyle>
            <a:lvl1pPr>
              <a:defRPr sz="2800" b="1">
                <a:solidFill>
                  <a:schemeClr val="accent2"/>
                </a:solidFill>
              </a:defRPr>
            </a:lvl1pPr>
          </a:lstStyle>
          <a:p>
            <a:r>
              <a:rPr lang="en-US" dirty="0"/>
              <a:t>Page Title</a:t>
            </a:r>
          </a:p>
        </p:txBody>
      </p:sp>
      <p:sp>
        <p:nvSpPr>
          <p:cNvPr id="3" name="Text Placeholder 2"/>
          <p:cNvSpPr>
            <a:spLocks noGrp="1"/>
          </p:cNvSpPr>
          <p:nvPr>
            <p:ph type="body" idx="1" hasCustomPrompt="1"/>
          </p:nvPr>
        </p:nvSpPr>
        <p:spPr>
          <a:xfrm>
            <a:off x="342899" y="5488428"/>
            <a:ext cx="10931237" cy="968827"/>
          </a:xfrm>
        </p:spPr>
        <p:txBody>
          <a:bodyPr anchor="b">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Text</a:t>
            </a:r>
          </a:p>
        </p:txBody>
      </p:sp>
      <p:sp>
        <p:nvSpPr>
          <p:cNvPr id="14" name="Footer Placeholder 13">
            <a:extLst>
              <a:ext uri="{FF2B5EF4-FFF2-40B4-BE49-F238E27FC236}">
                <a16:creationId xmlns:a16="http://schemas.microsoft.com/office/drawing/2014/main" id="{4E02E6B1-B868-4C62-83E5-0578B165498E}"/>
              </a:ext>
            </a:extLst>
          </p:cNvPr>
          <p:cNvSpPr>
            <a:spLocks noGrp="1"/>
          </p:cNvSpPr>
          <p:nvPr>
            <p:ph type="ftr" sz="quarter" idx="15"/>
          </p:nvPr>
        </p:nvSpPr>
        <p:spPr/>
        <p:txBody>
          <a:bodyPr/>
          <a:lstStyle/>
          <a:p>
            <a:r>
              <a:rPr lang="en-US"/>
              <a:t>Main title of PowerPoint – To edit search Master Slide and click on slide 1 </a:t>
            </a:r>
            <a:endParaRPr lang="en-US" dirty="0"/>
          </a:p>
        </p:txBody>
      </p:sp>
      <p:sp>
        <p:nvSpPr>
          <p:cNvPr id="11" name="Date Placeholder 10">
            <a:extLst>
              <a:ext uri="{FF2B5EF4-FFF2-40B4-BE49-F238E27FC236}">
                <a16:creationId xmlns:a16="http://schemas.microsoft.com/office/drawing/2014/main" id="{3AD762B0-D197-492C-A374-EFAC6D373F48}"/>
              </a:ext>
            </a:extLst>
          </p:cNvPr>
          <p:cNvSpPr>
            <a:spLocks noGrp="1"/>
          </p:cNvSpPr>
          <p:nvPr>
            <p:ph type="dt" sz="half" idx="14"/>
          </p:nvPr>
        </p:nvSpPr>
        <p:spPr/>
        <p:txBody>
          <a:bodyPr/>
          <a:lstStyle/>
          <a:p>
            <a:endParaRPr lang="en-US" dirty="0"/>
          </a:p>
        </p:txBody>
      </p:sp>
      <p:sp>
        <p:nvSpPr>
          <p:cNvPr id="15" name="Slide Number Placeholder 14">
            <a:extLst>
              <a:ext uri="{FF2B5EF4-FFF2-40B4-BE49-F238E27FC236}">
                <a16:creationId xmlns:a16="http://schemas.microsoft.com/office/drawing/2014/main" id="{BCAEC043-AB0D-476F-816B-541DB5AE310A}"/>
              </a:ext>
            </a:extLst>
          </p:cNvPr>
          <p:cNvSpPr>
            <a:spLocks noGrp="1"/>
          </p:cNvSpPr>
          <p:nvPr>
            <p:ph type="sldNum" sz="quarter" idx="16"/>
          </p:nvPr>
        </p:nvSpPr>
        <p:spPr/>
        <p:txBody>
          <a:bodyPr/>
          <a:lstStyle/>
          <a:p>
            <a:fld id="{9F845ACB-6A9C-4D80-856D-F33308202576}" type="slidenum">
              <a:rPr lang="en-US" smtClean="0"/>
              <a:pPr/>
              <a:t>‹#›</a:t>
            </a:fld>
            <a:endParaRPr lang="en-US" dirty="0"/>
          </a:p>
        </p:txBody>
      </p:sp>
    </p:spTree>
    <p:extLst>
      <p:ext uri="{BB962C8B-B14F-4D97-AF65-F5344CB8AC3E}">
        <p14:creationId xmlns:p14="http://schemas.microsoft.com/office/powerpoint/2010/main" val="4269859269"/>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1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Content Placeholder 5" descr="A rendering of a high-speed train on tracks">
            <a:extLst>
              <a:ext uri="{FF2B5EF4-FFF2-40B4-BE49-F238E27FC236}">
                <a16:creationId xmlns:a16="http://schemas.microsoft.com/office/drawing/2014/main" id="{7322D3B3-481D-4C3D-95E1-572A86A852C6}"/>
              </a:ext>
            </a:extLst>
          </p:cNvPr>
          <p:cNvPicPr>
            <a:picLocks noChangeAspect="1"/>
          </p:cNvPicPr>
          <p:nvPr/>
        </p:nvPicPr>
        <p:blipFill rotWithShape="1">
          <a:blip r:embed="rId3" cstate="email">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2000" contrast="53000"/>
                    </a14:imgEffect>
                  </a14:imgLayer>
                </a14:imgProps>
              </a:ext>
              <a:ext uri="{28A0092B-C50C-407E-A947-70E740481C1C}">
                <a14:useLocalDpi xmlns:a14="http://schemas.microsoft.com/office/drawing/2010/main"/>
              </a:ext>
            </a:extLst>
          </a:blip>
          <a:srcRect/>
          <a:stretch/>
        </p:blipFill>
        <p:spPr>
          <a:xfrm>
            <a:off x="3" y="-1"/>
            <a:ext cx="5749255" cy="6858001"/>
          </a:xfrm>
          <a:prstGeom prst="rect">
            <a:avLst/>
          </a:prstGeom>
        </p:spPr>
      </p:pic>
      <p:pic>
        <p:nvPicPr>
          <p:cNvPr id="13" name="Graphic 12" descr="HSR Logo">
            <a:extLst>
              <a:ext uri="{FF2B5EF4-FFF2-40B4-BE49-F238E27FC236}">
                <a16:creationId xmlns:a16="http://schemas.microsoft.com/office/drawing/2014/main" id="{258A25AF-381E-4237-ACEA-39339775F724}"/>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1417330" y="1129840"/>
            <a:ext cx="3040853" cy="577038"/>
          </a:xfrm>
          <a:prstGeom prst="rect">
            <a:avLst/>
          </a:prstGeom>
        </p:spPr>
      </p:pic>
      <p:sp>
        <p:nvSpPr>
          <p:cNvPr id="2" name="Title 1"/>
          <p:cNvSpPr>
            <a:spLocks noGrp="1"/>
          </p:cNvSpPr>
          <p:nvPr>
            <p:ph type="title" hasCustomPrompt="1"/>
          </p:nvPr>
        </p:nvSpPr>
        <p:spPr>
          <a:xfrm>
            <a:off x="609601" y="1129840"/>
            <a:ext cx="4627283" cy="3300646"/>
          </a:xfrm>
        </p:spPr>
        <p:txBody>
          <a:bodyPr anchor="b">
            <a:normAutofit/>
          </a:bodyPr>
          <a:lstStyle>
            <a:lvl1pPr>
              <a:defRPr sz="4000" b="1">
                <a:solidFill>
                  <a:schemeClr val="bg2"/>
                </a:solidFill>
              </a:defRPr>
            </a:lvl1pPr>
          </a:lstStyle>
          <a:p>
            <a:r>
              <a:rPr lang="en-US" dirty="0"/>
              <a:t>Section Header Title</a:t>
            </a:r>
          </a:p>
        </p:txBody>
      </p:sp>
      <p:sp>
        <p:nvSpPr>
          <p:cNvPr id="10" name="Picture Placeholder 9">
            <a:extLst>
              <a:ext uri="{FF2B5EF4-FFF2-40B4-BE49-F238E27FC236}">
                <a16:creationId xmlns:a16="http://schemas.microsoft.com/office/drawing/2014/main" id="{13FD5F35-2B51-48E2-95C0-17288ACB2C0A}"/>
              </a:ext>
            </a:extLst>
          </p:cNvPr>
          <p:cNvSpPr>
            <a:spLocks noGrp="1"/>
          </p:cNvSpPr>
          <p:nvPr>
            <p:ph type="pic" sz="quarter" idx="13"/>
          </p:nvPr>
        </p:nvSpPr>
        <p:spPr>
          <a:xfrm>
            <a:off x="5941887" y="0"/>
            <a:ext cx="6250116" cy="4203700"/>
          </a:xfrm>
        </p:spPr>
        <p:txBody>
          <a:bodyPr/>
          <a:lstStyle/>
          <a:p>
            <a:r>
              <a:rPr lang="en-US"/>
              <a:t>Click icon to add picture</a:t>
            </a:r>
          </a:p>
        </p:txBody>
      </p:sp>
      <p:sp>
        <p:nvSpPr>
          <p:cNvPr id="3" name="Text Placeholder 2"/>
          <p:cNvSpPr>
            <a:spLocks noGrp="1"/>
          </p:cNvSpPr>
          <p:nvPr>
            <p:ph type="body" idx="1" hasCustomPrompt="1"/>
          </p:nvPr>
        </p:nvSpPr>
        <p:spPr>
          <a:xfrm>
            <a:off x="5941884" y="4321633"/>
            <a:ext cx="6017888" cy="2155371"/>
          </a:xfrm>
        </p:spPr>
        <p:txBody>
          <a:bodyPr anchor="t"/>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Subheader</a:t>
            </a:r>
            <a:r>
              <a:rPr lang="en-US" dirty="0"/>
              <a:t>, Talking Points, Etc.</a:t>
            </a:r>
          </a:p>
        </p:txBody>
      </p:sp>
      <p:sp>
        <p:nvSpPr>
          <p:cNvPr id="9" name="Footer Placeholder 8">
            <a:extLst>
              <a:ext uri="{FF2B5EF4-FFF2-40B4-BE49-F238E27FC236}">
                <a16:creationId xmlns:a16="http://schemas.microsoft.com/office/drawing/2014/main" id="{CF829D90-D336-4AC3-BDBD-B0EF4BEB7E41}"/>
              </a:ext>
            </a:extLst>
          </p:cNvPr>
          <p:cNvSpPr>
            <a:spLocks noGrp="1"/>
          </p:cNvSpPr>
          <p:nvPr>
            <p:ph type="ftr" sz="quarter" idx="15"/>
          </p:nvPr>
        </p:nvSpPr>
        <p:spPr>
          <a:xfrm>
            <a:off x="6096000" y="6572414"/>
            <a:ext cx="4167760" cy="217390"/>
          </a:xfrm>
        </p:spPr>
        <p:txBody>
          <a:bodyPr/>
          <a:lstStyle>
            <a:lvl1pPr>
              <a:defRPr>
                <a:solidFill>
                  <a:schemeClr val="tx1"/>
                </a:solidFill>
              </a:defRPr>
            </a:lvl1pPr>
          </a:lstStyle>
          <a:p>
            <a:r>
              <a:rPr lang="en-US"/>
              <a:t>Main title of PowerPoint – To edit search Master Slide and click on slide 1 </a:t>
            </a:r>
            <a:endParaRPr lang="en-US" dirty="0"/>
          </a:p>
        </p:txBody>
      </p:sp>
      <p:sp>
        <p:nvSpPr>
          <p:cNvPr id="7" name="Date Placeholder 6">
            <a:extLst>
              <a:ext uri="{FF2B5EF4-FFF2-40B4-BE49-F238E27FC236}">
                <a16:creationId xmlns:a16="http://schemas.microsoft.com/office/drawing/2014/main" id="{984B8B2F-FCB4-41F1-8C4F-014FDB42CD98}"/>
              </a:ext>
            </a:extLst>
          </p:cNvPr>
          <p:cNvSpPr>
            <a:spLocks noGrp="1"/>
          </p:cNvSpPr>
          <p:nvPr>
            <p:ph type="dt" sz="half" idx="14"/>
          </p:nvPr>
        </p:nvSpPr>
        <p:spPr/>
        <p:txBody>
          <a:bodyPr/>
          <a:lstStyle>
            <a:lvl1pPr>
              <a:defRPr>
                <a:solidFill>
                  <a:schemeClr val="tx1"/>
                </a:solidFill>
              </a:defRPr>
            </a:lvl1pPr>
          </a:lstStyle>
          <a:p>
            <a:fld id="{F5019F62-AE58-4437-8D82-E61F92F03977}" type="datetime1">
              <a:rPr lang="en-US" smtClean="0"/>
              <a:pPr/>
              <a:t>3/8/2024</a:t>
            </a:fld>
            <a:endParaRPr lang="en-US" dirty="0"/>
          </a:p>
        </p:txBody>
      </p:sp>
      <p:sp>
        <p:nvSpPr>
          <p:cNvPr id="12" name="Slide Number Placeholder 11">
            <a:extLst>
              <a:ext uri="{FF2B5EF4-FFF2-40B4-BE49-F238E27FC236}">
                <a16:creationId xmlns:a16="http://schemas.microsoft.com/office/drawing/2014/main" id="{9D10AEE1-B308-41EA-8D0F-8FAB6AEFD25E}"/>
              </a:ext>
            </a:extLst>
          </p:cNvPr>
          <p:cNvSpPr>
            <a:spLocks noGrp="1"/>
          </p:cNvSpPr>
          <p:nvPr>
            <p:ph type="sldNum" sz="quarter" idx="16"/>
          </p:nvPr>
        </p:nvSpPr>
        <p:spPr/>
        <p:txBody>
          <a:bodyPr/>
          <a:lstStyle>
            <a:lvl1pPr>
              <a:defRPr>
                <a:solidFill>
                  <a:schemeClr val="tx1"/>
                </a:solidFill>
              </a:defRPr>
            </a:lvl1pPr>
          </a:lstStyle>
          <a:p>
            <a:fld id="{9F845ACB-6A9C-4D80-856D-F33308202576}" type="slidenum">
              <a:rPr lang="en-US" smtClean="0"/>
              <a:pPr/>
              <a:t>‹#›</a:t>
            </a:fld>
            <a:endParaRPr lang="en-US" dirty="0"/>
          </a:p>
        </p:txBody>
      </p:sp>
    </p:spTree>
    <p:extLst>
      <p:ext uri="{BB962C8B-B14F-4D97-AF65-F5344CB8AC3E}">
        <p14:creationId xmlns:p14="http://schemas.microsoft.com/office/powerpoint/2010/main" val="30231006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2_Section Header">
    <p:bg>
      <p:bgPr>
        <a:solidFill>
          <a:schemeClr val="bg1"/>
        </a:solidFill>
        <a:effectLst/>
      </p:bgPr>
    </p:bg>
    <p:spTree>
      <p:nvGrpSpPr>
        <p:cNvPr id="1" name=""/>
        <p:cNvGrpSpPr/>
        <p:nvPr/>
      </p:nvGrpSpPr>
      <p:grpSpPr>
        <a:xfrm>
          <a:off x="0" y="0"/>
          <a:ext cx="0" cy="0"/>
          <a:chOff x="0" y="0"/>
          <a:chExt cx="0" cy="0"/>
        </a:xfrm>
      </p:grpSpPr>
      <p:pic>
        <p:nvPicPr>
          <p:cNvPr id="12" name="Content Placeholder 5" descr="A rendering of a high-speed train on tracks">
            <a:extLst>
              <a:ext uri="{FF2B5EF4-FFF2-40B4-BE49-F238E27FC236}">
                <a16:creationId xmlns:a16="http://schemas.microsoft.com/office/drawing/2014/main" id="{7D822D03-74A0-4566-BCE1-D9F2C63D7A35}"/>
              </a:ext>
            </a:extLst>
          </p:cNvPr>
          <p:cNvPicPr>
            <a:picLocks noChangeAspect="1"/>
          </p:cNvPicPr>
          <p:nvPr/>
        </p:nvPicPr>
        <p:blipFill rotWithShape="1">
          <a:blip r:embed="rId2" cstate="email">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42000" contrast="53000"/>
                    </a14:imgEffect>
                  </a14:imgLayer>
                </a14:imgProps>
              </a:ext>
              <a:ext uri="{28A0092B-C50C-407E-A947-70E740481C1C}">
                <a14:useLocalDpi xmlns:a14="http://schemas.microsoft.com/office/drawing/2010/main"/>
              </a:ext>
            </a:extLst>
          </a:blip>
          <a:srcRect r="-159"/>
          <a:stretch/>
        </p:blipFill>
        <p:spPr>
          <a:xfrm>
            <a:off x="0" y="5"/>
            <a:ext cx="12339782" cy="6941128"/>
          </a:xfrm>
          <a:prstGeom prst="rect">
            <a:avLst/>
          </a:prstGeom>
        </p:spPr>
      </p:pic>
      <p:pic>
        <p:nvPicPr>
          <p:cNvPr id="8" name="Graphic 7" descr="HSR Logo">
            <a:extLst>
              <a:ext uri="{FF2B5EF4-FFF2-40B4-BE49-F238E27FC236}">
                <a16:creationId xmlns:a16="http://schemas.microsoft.com/office/drawing/2014/main" id="{B98A8C14-57B3-42D3-ADBE-FD2290D6D7D7}"/>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417330" y="1129840"/>
            <a:ext cx="3040853" cy="577038"/>
          </a:xfrm>
          <a:prstGeom prst="rect">
            <a:avLst/>
          </a:prstGeom>
        </p:spPr>
      </p:pic>
      <p:sp>
        <p:nvSpPr>
          <p:cNvPr id="2" name="Title 1"/>
          <p:cNvSpPr>
            <a:spLocks noGrp="1"/>
          </p:cNvSpPr>
          <p:nvPr>
            <p:ph type="title" hasCustomPrompt="1"/>
          </p:nvPr>
        </p:nvSpPr>
        <p:spPr>
          <a:xfrm>
            <a:off x="609601" y="1129840"/>
            <a:ext cx="4656312" cy="4889960"/>
          </a:xfrm>
        </p:spPr>
        <p:txBody>
          <a:bodyPr anchor="b">
            <a:normAutofit/>
          </a:bodyPr>
          <a:lstStyle>
            <a:lvl1pPr>
              <a:defRPr sz="3600">
                <a:solidFill>
                  <a:schemeClr val="bg2"/>
                </a:solidFill>
              </a:defRPr>
            </a:lvl1pPr>
          </a:lstStyle>
          <a:p>
            <a:r>
              <a:rPr lang="en-US" dirty="0"/>
              <a:t>Section Title</a:t>
            </a:r>
          </a:p>
        </p:txBody>
      </p:sp>
      <p:sp>
        <p:nvSpPr>
          <p:cNvPr id="3" name="Text Placeholder 2"/>
          <p:cNvSpPr>
            <a:spLocks noGrp="1"/>
          </p:cNvSpPr>
          <p:nvPr>
            <p:ph type="body" idx="1" hasCustomPrompt="1"/>
          </p:nvPr>
        </p:nvSpPr>
        <p:spPr>
          <a:xfrm>
            <a:off x="6081487" y="4321629"/>
            <a:ext cx="5326432" cy="1698172"/>
          </a:xfrm>
        </p:spPr>
        <p:txBody>
          <a:bodyPr anchor="b"/>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a:t>
            </a:r>
            <a:r>
              <a:rPr lang="en-US" dirty="0" err="1"/>
              <a:t>Subheader</a:t>
            </a:r>
            <a:r>
              <a:rPr lang="en-US" dirty="0"/>
              <a:t>, talking points, etc.</a:t>
            </a:r>
          </a:p>
        </p:txBody>
      </p:sp>
      <p:sp>
        <p:nvSpPr>
          <p:cNvPr id="5" name="Footer Placeholder 4">
            <a:extLst>
              <a:ext uri="{FF2B5EF4-FFF2-40B4-BE49-F238E27FC236}">
                <a16:creationId xmlns:a16="http://schemas.microsoft.com/office/drawing/2014/main" id="{3CBD2430-771F-4DAF-87EA-A91429C52BF9}"/>
              </a:ext>
            </a:extLst>
          </p:cNvPr>
          <p:cNvSpPr>
            <a:spLocks noGrp="1"/>
          </p:cNvSpPr>
          <p:nvPr>
            <p:ph type="ftr" sz="quarter" idx="11"/>
          </p:nvPr>
        </p:nvSpPr>
        <p:spPr/>
        <p:txBody>
          <a:bodyPr/>
          <a:lstStyle/>
          <a:p>
            <a:r>
              <a:rPr lang="en-US"/>
              <a:t>Main title of PowerPoint – To edit search Master Slide and click on slide 1 </a:t>
            </a:r>
            <a:endParaRPr lang="en-US" dirty="0"/>
          </a:p>
        </p:txBody>
      </p:sp>
      <p:sp>
        <p:nvSpPr>
          <p:cNvPr id="4" name="Date Placeholder 3">
            <a:extLst>
              <a:ext uri="{FF2B5EF4-FFF2-40B4-BE49-F238E27FC236}">
                <a16:creationId xmlns:a16="http://schemas.microsoft.com/office/drawing/2014/main" id="{17D9BABF-FABF-4976-A00A-CACBB6F09488}"/>
              </a:ext>
            </a:extLst>
          </p:cNvPr>
          <p:cNvSpPr>
            <a:spLocks noGrp="1"/>
          </p:cNvSpPr>
          <p:nvPr>
            <p:ph type="dt" sz="half" idx="10"/>
          </p:nvPr>
        </p:nvSpPr>
        <p:spPr/>
        <p:txBody>
          <a:bodyPr/>
          <a:lstStyle/>
          <a:p>
            <a:fld id="{F5019F62-AE58-4437-8D82-E61F92F03977}" type="datetime1">
              <a:rPr lang="en-US" smtClean="0"/>
              <a:pPr/>
              <a:t>3/8/2024</a:t>
            </a:fld>
            <a:endParaRPr lang="en-US" dirty="0"/>
          </a:p>
        </p:txBody>
      </p:sp>
      <p:sp>
        <p:nvSpPr>
          <p:cNvPr id="6" name="Slide Number Placeholder 5">
            <a:extLst>
              <a:ext uri="{FF2B5EF4-FFF2-40B4-BE49-F238E27FC236}">
                <a16:creationId xmlns:a16="http://schemas.microsoft.com/office/drawing/2014/main" id="{C6DC1A61-F7F5-448E-99F7-8356D311512D}"/>
              </a:ext>
            </a:extLst>
          </p:cNvPr>
          <p:cNvSpPr>
            <a:spLocks noGrp="1"/>
          </p:cNvSpPr>
          <p:nvPr>
            <p:ph type="sldNum" sz="quarter" idx="12"/>
          </p:nvPr>
        </p:nvSpPr>
        <p:spPr/>
        <p:txBody>
          <a:bodyPr/>
          <a:lstStyle/>
          <a:p>
            <a:fld id="{9F845ACB-6A9C-4D80-856D-F33308202576}" type="slidenum">
              <a:rPr lang="en-US" smtClean="0"/>
              <a:pPr/>
              <a:t>‹#›</a:t>
            </a:fld>
            <a:endParaRPr lang="en-US" dirty="0"/>
          </a:p>
        </p:txBody>
      </p:sp>
    </p:spTree>
    <p:extLst>
      <p:ext uri="{BB962C8B-B14F-4D97-AF65-F5344CB8AC3E}">
        <p14:creationId xmlns:p14="http://schemas.microsoft.com/office/powerpoint/2010/main" val="12619111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F61DD456-0015-47D3-920E-5D56417EE4F4}"/>
              </a:ext>
            </a:extLst>
          </p:cNvPr>
          <p:cNvPicPr>
            <a:picLocks noChangeAspect="1"/>
          </p:cNvPicPr>
          <p:nvPr/>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l="-42" b="-771"/>
          <a:stretch/>
        </p:blipFill>
        <p:spPr>
          <a:xfrm>
            <a:off x="-5149" y="-72353"/>
            <a:ext cx="12197149" cy="6634018"/>
          </a:xfrm>
          <a:prstGeom prst="rect">
            <a:avLst/>
          </a:prstGeom>
        </p:spPr>
      </p:pic>
      <p:sp>
        <p:nvSpPr>
          <p:cNvPr id="28" name="Rectangle: Diagonal Corners Snipped 27">
            <a:extLst>
              <a:ext uri="{FF2B5EF4-FFF2-40B4-BE49-F238E27FC236}">
                <a16:creationId xmlns:a16="http://schemas.microsoft.com/office/drawing/2014/main" id="{499A2BEA-B3F4-4E21-9997-AAB609088FEC}"/>
              </a:ext>
            </a:extLst>
          </p:cNvPr>
          <p:cNvSpPr/>
          <p:nvPr/>
        </p:nvSpPr>
        <p:spPr>
          <a:xfrm flipH="1" flipV="1">
            <a:off x="3" y="5"/>
            <a:ext cx="8624236" cy="4581625"/>
          </a:xfrm>
          <a:prstGeom prst="snip2DiagRect">
            <a:avLst>
              <a:gd name="adj1" fmla="val 0"/>
              <a:gd name="adj2" fmla="val 14084"/>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2CE04B9C-2015-4FD9-BD7A-61DE6EAE6A08}"/>
              </a:ext>
            </a:extLst>
          </p:cNvPr>
          <p:cNvSpPr>
            <a:spLocks noGrp="1"/>
          </p:cNvSpPr>
          <p:nvPr>
            <p:ph type="title" hasCustomPrompt="1"/>
          </p:nvPr>
        </p:nvSpPr>
        <p:spPr>
          <a:xfrm>
            <a:off x="960970" y="478965"/>
            <a:ext cx="7380927" cy="2680204"/>
          </a:xfrm>
        </p:spPr>
        <p:txBody>
          <a:bodyPr/>
          <a:lstStyle>
            <a:lvl1pPr>
              <a:defRPr b="0">
                <a:solidFill>
                  <a:schemeClr val="bg1"/>
                </a:solidFill>
              </a:defRPr>
            </a:lvl1pPr>
          </a:lstStyle>
          <a:p>
            <a:r>
              <a:rPr lang="en-US" dirty="0"/>
              <a:t>Section Transition Page -Title</a:t>
            </a:r>
          </a:p>
        </p:txBody>
      </p:sp>
      <p:sp>
        <p:nvSpPr>
          <p:cNvPr id="11" name="Text Placeholder 10">
            <a:extLst>
              <a:ext uri="{FF2B5EF4-FFF2-40B4-BE49-F238E27FC236}">
                <a16:creationId xmlns:a16="http://schemas.microsoft.com/office/drawing/2014/main" id="{DC8B7BC3-31CC-4720-A45E-4C90641587BF}"/>
              </a:ext>
            </a:extLst>
          </p:cNvPr>
          <p:cNvSpPr>
            <a:spLocks noGrp="1"/>
          </p:cNvSpPr>
          <p:nvPr>
            <p:ph type="body" sz="quarter" idx="13" hasCustomPrompt="1"/>
          </p:nvPr>
        </p:nvSpPr>
        <p:spPr>
          <a:xfrm>
            <a:off x="960967" y="3429001"/>
            <a:ext cx="7380928" cy="883118"/>
          </a:xfrm>
        </p:spPr>
        <p:txBody>
          <a:bodyPr anchor="b"/>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Section Subhead, talking points, etc.</a:t>
            </a:r>
          </a:p>
        </p:txBody>
      </p:sp>
      <p:sp>
        <p:nvSpPr>
          <p:cNvPr id="3" name="Date Placeholder 2">
            <a:extLst>
              <a:ext uri="{FF2B5EF4-FFF2-40B4-BE49-F238E27FC236}">
                <a16:creationId xmlns:a16="http://schemas.microsoft.com/office/drawing/2014/main" id="{84627697-3035-4C50-8E84-3072CE3C96A5}"/>
              </a:ext>
            </a:extLst>
          </p:cNvPr>
          <p:cNvSpPr>
            <a:spLocks noGrp="1"/>
          </p:cNvSpPr>
          <p:nvPr>
            <p:ph type="dt" sz="half" idx="14"/>
          </p:nvPr>
        </p:nvSpPr>
        <p:spPr/>
        <p:txBody>
          <a:bodyPr/>
          <a:lstStyle/>
          <a:p>
            <a:fld id="{F5019F62-AE58-4437-8D82-E61F92F03977}" type="datetime1">
              <a:rPr lang="en-US" smtClean="0"/>
              <a:pPr/>
              <a:t>3/8/2024</a:t>
            </a:fld>
            <a:endParaRPr lang="en-US" dirty="0"/>
          </a:p>
        </p:txBody>
      </p:sp>
      <p:sp>
        <p:nvSpPr>
          <p:cNvPr id="4" name="Footer Placeholder 3">
            <a:extLst>
              <a:ext uri="{FF2B5EF4-FFF2-40B4-BE49-F238E27FC236}">
                <a16:creationId xmlns:a16="http://schemas.microsoft.com/office/drawing/2014/main" id="{F454E65A-0934-45F5-BB53-CEE0654EAEDD}"/>
              </a:ext>
            </a:extLst>
          </p:cNvPr>
          <p:cNvSpPr>
            <a:spLocks noGrp="1"/>
          </p:cNvSpPr>
          <p:nvPr>
            <p:ph type="ftr" sz="quarter" idx="15"/>
          </p:nvPr>
        </p:nvSpPr>
        <p:spPr/>
        <p:txBody>
          <a:bodyPr/>
          <a:lstStyle/>
          <a:p>
            <a:r>
              <a:rPr lang="en-US"/>
              <a:t>Main title of PowerPoint – To edit search Master Slide and click on slide 1 </a:t>
            </a:r>
            <a:endParaRPr lang="en-US" dirty="0"/>
          </a:p>
        </p:txBody>
      </p:sp>
      <p:sp>
        <p:nvSpPr>
          <p:cNvPr id="5" name="Slide Number Placeholder 4">
            <a:extLst>
              <a:ext uri="{FF2B5EF4-FFF2-40B4-BE49-F238E27FC236}">
                <a16:creationId xmlns:a16="http://schemas.microsoft.com/office/drawing/2014/main" id="{AD4ED9B5-CDEE-4C88-BCE6-19D0A0825B8C}"/>
              </a:ext>
            </a:extLst>
          </p:cNvPr>
          <p:cNvSpPr>
            <a:spLocks noGrp="1"/>
          </p:cNvSpPr>
          <p:nvPr>
            <p:ph type="sldNum" sz="quarter" idx="16"/>
          </p:nvPr>
        </p:nvSpPr>
        <p:spPr/>
        <p:txBody>
          <a:bodyPr/>
          <a:lstStyle/>
          <a:p>
            <a:fld id="{9F845ACB-6A9C-4D80-856D-F33308202576}" type="slidenum">
              <a:rPr lang="en-US" smtClean="0"/>
              <a:pPr/>
              <a:t>‹#›</a:t>
            </a:fld>
            <a:endParaRPr lang="en-US" dirty="0"/>
          </a:p>
        </p:txBody>
      </p:sp>
      <p:grpSp>
        <p:nvGrpSpPr>
          <p:cNvPr id="7" name="Group 6">
            <a:extLst>
              <a:ext uri="{FF2B5EF4-FFF2-40B4-BE49-F238E27FC236}">
                <a16:creationId xmlns:a16="http://schemas.microsoft.com/office/drawing/2014/main" id="{F188DD39-840D-436C-97CA-A2FD277E7B6C}"/>
              </a:ext>
            </a:extLst>
          </p:cNvPr>
          <p:cNvGrpSpPr/>
          <p:nvPr/>
        </p:nvGrpSpPr>
        <p:grpSpPr>
          <a:xfrm>
            <a:off x="129660" y="209133"/>
            <a:ext cx="963849" cy="963849"/>
            <a:chOff x="120233" y="0"/>
            <a:chExt cx="2011680" cy="2011680"/>
          </a:xfrm>
        </p:grpSpPr>
        <p:sp>
          <p:nvSpPr>
            <p:cNvPr id="17" name="Oval 16">
              <a:extLst>
                <a:ext uri="{FF2B5EF4-FFF2-40B4-BE49-F238E27FC236}">
                  <a16:creationId xmlns:a16="http://schemas.microsoft.com/office/drawing/2014/main" id="{5334FD29-8742-48FC-800A-AA862D1BBB57}"/>
                </a:ext>
              </a:extLst>
            </p:cNvPr>
            <p:cNvSpPr/>
            <p:nvPr/>
          </p:nvSpPr>
          <p:spPr>
            <a:xfrm>
              <a:off x="120233" y="0"/>
              <a:ext cx="2011680" cy="2011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8" name="Picture 17" descr="Logo, company name&#10;&#10;Description automatically generated">
              <a:extLst>
                <a:ext uri="{FF2B5EF4-FFF2-40B4-BE49-F238E27FC236}">
                  <a16:creationId xmlns:a16="http://schemas.microsoft.com/office/drawing/2014/main" id="{7BBFAB0A-579D-409C-9706-48AC7656602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3473" y="0"/>
              <a:ext cx="2008440" cy="1946959"/>
            </a:xfrm>
            <a:prstGeom prst="rect">
              <a:avLst/>
            </a:prstGeom>
            <a:effectLst>
              <a:glow rad="63500">
                <a:schemeClr val="accent3">
                  <a:satMod val="175000"/>
                  <a:alpha val="40000"/>
                </a:schemeClr>
              </a:glow>
            </a:effectLst>
          </p:spPr>
        </p:pic>
      </p:grpSp>
    </p:spTree>
    <p:extLst>
      <p:ext uri="{BB962C8B-B14F-4D97-AF65-F5344CB8AC3E}">
        <p14:creationId xmlns:p14="http://schemas.microsoft.com/office/powerpoint/2010/main" val="30886067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Main title of PowerPoint – To edit search Master Slide and click on slide 1 </a:t>
            </a:r>
            <a:endParaRPr lang="en-US" dirty="0"/>
          </a:p>
        </p:txBody>
      </p:sp>
      <p:sp>
        <p:nvSpPr>
          <p:cNvPr id="4" name="Date Placeholder 3"/>
          <p:cNvSpPr>
            <a:spLocks noGrp="1"/>
          </p:cNvSpPr>
          <p:nvPr>
            <p:ph type="dt" sz="half" idx="10"/>
          </p:nvPr>
        </p:nvSpPr>
        <p:spPr/>
        <p:txBody>
          <a:bodyPr/>
          <a:lstStyle/>
          <a:p>
            <a:fld id="{F5019F62-AE58-4437-8D82-E61F92F03977}" type="datetime1">
              <a:rPr lang="en-US" smtClean="0"/>
              <a:pPr/>
              <a:t>3/8/2024</a:t>
            </a:fld>
            <a:endParaRPr lang="en-US" dirty="0"/>
          </a:p>
        </p:txBody>
      </p:sp>
      <p:sp>
        <p:nvSpPr>
          <p:cNvPr id="6" name="Slide Number Placeholder 5"/>
          <p:cNvSpPr>
            <a:spLocks noGrp="1"/>
          </p:cNvSpPr>
          <p:nvPr>
            <p:ph type="sldNum" sz="quarter" idx="12"/>
          </p:nvPr>
        </p:nvSpPr>
        <p:spPr/>
        <p:txBody>
          <a:bodyPr/>
          <a:lstStyle/>
          <a:p>
            <a:fld id="{9F845ACB-6A9C-4D80-856D-F33308202576}" type="slidenum">
              <a:rPr lang="en-US" smtClean="0"/>
              <a:pPr/>
              <a:t>‹#›</a:t>
            </a:fld>
            <a:endParaRPr lang="en-US" dirty="0"/>
          </a:p>
        </p:txBody>
      </p:sp>
    </p:spTree>
    <p:extLst>
      <p:ext uri="{BB962C8B-B14F-4D97-AF65-F5344CB8AC3E}">
        <p14:creationId xmlns:p14="http://schemas.microsoft.com/office/powerpoint/2010/main" val="24868973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42900" y="1066800"/>
            <a:ext cx="5676900" cy="5110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066800"/>
            <a:ext cx="5638801" cy="5110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a:t>Main title of PowerPoint – To edit search Master Slide and click on slide 1 </a:t>
            </a:r>
            <a:endParaRPr lang="en-US" dirty="0"/>
          </a:p>
        </p:txBody>
      </p:sp>
      <p:sp>
        <p:nvSpPr>
          <p:cNvPr id="5" name="Date Placeholder 4"/>
          <p:cNvSpPr>
            <a:spLocks noGrp="1"/>
          </p:cNvSpPr>
          <p:nvPr>
            <p:ph type="dt" sz="half" idx="10"/>
          </p:nvPr>
        </p:nvSpPr>
        <p:spPr/>
        <p:txBody>
          <a:bodyPr/>
          <a:lstStyle/>
          <a:p>
            <a:fld id="{F5019F62-AE58-4437-8D82-E61F92F03977}" type="datetime1">
              <a:rPr lang="en-US" smtClean="0"/>
              <a:pPr/>
              <a:t>3/8/2024</a:t>
            </a:fld>
            <a:endParaRPr lang="en-US" dirty="0"/>
          </a:p>
        </p:txBody>
      </p:sp>
      <p:sp>
        <p:nvSpPr>
          <p:cNvPr id="7" name="Slide Number Placeholder 6"/>
          <p:cNvSpPr>
            <a:spLocks noGrp="1"/>
          </p:cNvSpPr>
          <p:nvPr>
            <p:ph type="sldNum" sz="quarter" idx="12"/>
          </p:nvPr>
        </p:nvSpPr>
        <p:spPr/>
        <p:txBody>
          <a:bodyPr/>
          <a:lstStyle/>
          <a:p>
            <a:fld id="{9F845ACB-6A9C-4D80-856D-F33308202576}" type="slidenum">
              <a:rPr lang="en-US" smtClean="0"/>
              <a:pPr/>
              <a:t>‹#›</a:t>
            </a:fld>
            <a:endParaRPr lang="en-US" dirty="0"/>
          </a:p>
        </p:txBody>
      </p:sp>
    </p:spTree>
    <p:extLst>
      <p:ext uri="{BB962C8B-B14F-4D97-AF65-F5344CB8AC3E}">
        <p14:creationId xmlns:p14="http://schemas.microsoft.com/office/powerpoint/2010/main" val="307149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3C58E58-9F74-44E1-BEEB-8187B9605030}"/>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42900" y="1080804"/>
            <a:ext cx="56546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050338"/>
            <a:ext cx="5654675" cy="413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080804"/>
            <a:ext cx="5638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050338"/>
            <a:ext cx="5638800" cy="413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a:t>Main title of PowerPoint – To edit search Master Slide and click on slide 1 </a:t>
            </a:r>
            <a:endParaRPr lang="en-US" dirty="0"/>
          </a:p>
        </p:txBody>
      </p:sp>
      <p:sp>
        <p:nvSpPr>
          <p:cNvPr id="7" name="Date Placeholder 6"/>
          <p:cNvSpPr>
            <a:spLocks noGrp="1"/>
          </p:cNvSpPr>
          <p:nvPr>
            <p:ph type="dt" sz="half" idx="10"/>
          </p:nvPr>
        </p:nvSpPr>
        <p:spPr/>
        <p:txBody>
          <a:bodyPr/>
          <a:lstStyle/>
          <a:p>
            <a:fld id="{F5019F62-AE58-4437-8D82-E61F92F03977}" type="datetime1">
              <a:rPr lang="en-US" smtClean="0"/>
              <a:pPr/>
              <a:t>3/8/2024</a:t>
            </a:fld>
            <a:endParaRPr lang="en-US" dirty="0"/>
          </a:p>
        </p:txBody>
      </p:sp>
      <p:sp>
        <p:nvSpPr>
          <p:cNvPr id="9" name="Slide Number Placeholder 8"/>
          <p:cNvSpPr>
            <a:spLocks noGrp="1"/>
          </p:cNvSpPr>
          <p:nvPr>
            <p:ph type="sldNum" sz="quarter" idx="12"/>
          </p:nvPr>
        </p:nvSpPr>
        <p:spPr/>
        <p:txBody>
          <a:bodyPr/>
          <a:lstStyle/>
          <a:p>
            <a:fld id="{9F845ACB-6A9C-4D80-856D-F33308202576}" type="slidenum">
              <a:rPr lang="en-US" smtClean="0"/>
              <a:pPr/>
              <a:t>‹#›</a:t>
            </a:fld>
            <a:endParaRPr lang="en-US" dirty="0"/>
          </a:p>
        </p:txBody>
      </p:sp>
    </p:spTree>
    <p:extLst>
      <p:ext uri="{BB962C8B-B14F-4D97-AF65-F5344CB8AC3E}">
        <p14:creationId xmlns:p14="http://schemas.microsoft.com/office/powerpoint/2010/main" val="715104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1_Presenter/Webinar Slide">
    <p:bg>
      <p:bgRef idx="1001">
        <a:schemeClr val="bg1"/>
      </p:bgRef>
    </p:bg>
    <p:spTree>
      <p:nvGrpSpPr>
        <p:cNvPr id="1" name=""/>
        <p:cNvGrpSpPr/>
        <p:nvPr/>
      </p:nvGrpSpPr>
      <p:grpSpPr>
        <a:xfrm>
          <a:off x="0" y="0"/>
          <a:ext cx="0" cy="0"/>
          <a:chOff x="0" y="0"/>
          <a:chExt cx="0" cy="0"/>
        </a:xfrm>
      </p:grpSpPr>
      <p:pic>
        <p:nvPicPr>
          <p:cNvPr id="10" name="Content Placeholder 5" descr="A train on the railway tracks&#10;&#10;Description automatically generated">
            <a:extLst>
              <a:ext uri="{FF2B5EF4-FFF2-40B4-BE49-F238E27FC236}">
                <a16:creationId xmlns:a16="http://schemas.microsoft.com/office/drawing/2014/main" id="{0A3EB1BE-4913-4C0B-8C45-737A46DC06F9}"/>
              </a:ext>
            </a:extLst>
          </p:cNvPr>
          <p:cNvPicPr>
            <a:picLocks noChangeAspect="1"/>
          </p:cNvPicPr>
          <p:nvPr/>
        </p:nvPicPr>
        <p:blipFill rotWithShape="1">
          <a:blip r:embed="rId2" cstate="email">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42000" contrast="53000"/>
                    </a14:imgEffect>
                  </a14:imgLayer>
                </a14:imgProps>
              </a:ext>
              <a:ext uri="{28A0092B-C50C-407E-A947-70E740481C1C}">
                <a14:useLocalDpi xmlns:a14="http://schemas.microsoft.com/office/drawing/2010/main"/>
              </a:ext>
            </a:extLst>
          </a:blip>
          <a:srcRect/>
          <a:stretch/>
        </p:blipFill>
        <p:spPr>
          <a:xfrm>
            <a:off x="0" y="0"/>
            <a:ext cx="12192000" cy="2086220"/>
          </a:xfrm>
          <a:prstGeom prst="rect">
            <a:avLst/>
          </a:prstGeom>
        </p:spPr>
      </p:pic>
      <p:pic>
        <p:nvPicPr>
          <p:cNvPr id="12" name="Graphic 11">
            <a:extLst>
              <a:ext uri="{FF2B5EF4-FFF2-40B4-BE49-F238E27FC236}">
                <a16:creationId xmlns:a16="http://schemas.microsoft.com/office/drawing/2014/main" id="{14091748-0506-42E3-8548-9E8F987966A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188826" y="274421"/>
            <a:ext cx="3814349" cy="717940"/>
          </a:xfrm>
          <a:prstGeom prst="rect">
            <a:avLst/>
          </a:prstGeom>
        </p:spPr>
      </p:pic>
      <p:sp>
        <p:nvSpPr>
          <p:cNvPr id="2" name="Title 1">
            <a:extLst>
              <a:ext uri="{FF2B5EF4-FFF2-40B4-BE49-F238E27FC236}">
                <a16:creationId xmlns:a16="http://schemas.microsoft.com/office/drawing/2014/main" id="{531727A7-8921-479E-AF74-0D232F7D7BE8}"/>
              </a:ext>
            </a:extLst>
          </p:cNvPr>
          <p:cNvSpPr>
            <a:spLocks noGrp="1"/>
          </p:cNvSpPr>
          <p:nvPr>
            <p:ph type="title" hasCustomPrompt="1"/>
          </p:nvPr>
        </p:nvSpPr>
        <p:spPr>
          <a:xfrm>
            <a:off x="590216" y="996540"/>
            <a:ext cx="11011568" cy="897179"/>
          </a:xfrm>
        </p:spPr>
        <p:txBody>
          <a:bodyPr>
            <a:noAutofit/>
          </a:bodyPr>
          <a:lstStyle>
            <a:lvl1pPr algn="ctr">
              <a:defRPr sz="4000">
                <a:solidFill>
                  <a:schemeClr val="bg1"/>
                </a:solidFill>
              </a:defRPr>
            </a:lvl1pPr>
          </a:lstStyle>
          <a:p>
            <a:r>
              <a:rPr lang="en-US"/>
              <a:t>Presentation Title/Webinar title</a:t>
            </a:r>
          </a:p>
        </p:txBody>
      </p:sp>
      <p:sp>
        <p:nvSpPr>
          <p:cNvPr id="9" name="Content Placeholder 8">
            <a:extLst>
              <a:ext uri="{FF2B5EF4-FFF2-40B4-BE49-F238E27FC236}">
                <a16:creationId xmlns:a16="http://schemas.microsoft.com/office/drawing/2014/main" id="{CA112610-2168-4DB7-91E6-D5E2B69416C6}"/>
              </a:ext>
            </a:extLst>
          </p:cNvPr>
          <p:cNvSpPr>
            <a:spLocks noGrp="1"/>
          </p:cNvSpPr>
          <p:nvPr>
            <p:ph sz="quarter" idx="14" hasCustomPrompt="1"/>
          </p:nvPr>
        </p:nvSpPr>
        <p:spPr>
          <a:xfrm>
            <a:off x="342235" y="2189023"/>
            <a:ext cx="4598735" cy="3891107"/>
          </a:xfrm>
        </p:spPr>
        <p:txBody>
          <a:bodyPr>
            <a:normAutofit/>
          </a:bodyPr>
          <a:lstStyle>
            <a:lvl1pPr marL="0" indent="0">
              <a:buNone/>
              <a:defRPr sz="2800" b="1">
                <a:solidFill>
                  <a:schemeClr val="tx1"/>
                </a:solidFill>
              </a:defRPr>
            </a:lvl1pPr>
            <a:lvl2pPr>
              <a:defRPr sz="2000"/>
            </a:lvl2pPr>
            <a:lvl3pPr>
              <a:defRPr sz="1800"/>
            </a:lvl3pPr>
            <a:lvl4pPr>
              <a:defRPr sz="1600"/>
            </a:lvl4pPr>
            <a:lvl5pPr>
              <a:defRPr sz="1400"/>
            </a:lvl5pPr>
          </a:lstStyle>
          <a:p>
            <a:pPr lvl="0"/>
            <a:r>
              <a:rPr lang="en-US"/>
              <a:t>Presentation Agenda</a:t>
            </a:r>
          </a:p>
          <a:p>
            <a:pPr lvl="0"/>
            <a:endParaRPr lang="en-US"/>
          </a:p>
          <a:p>
            <a:pPr lvl="0"/>
            <a:r>
              <a:rPr lang="en-US"/>
              <a:t>Date/Information </a:t>
            </a:r>
          </a:p>
          <a:p>
            <a:pPr lvl="0"/>
            <a:endParaRPr lang="en-US"/>
          </a:p>
        </p:txBody>
      </p:sp>
      <p:sp>
        <p:nvSpPr>
          <p:cNvPr id="7" name="SmartArt Placeholder 6">
            <a:extLst>
              <a:ext uri="{FF2B5EF4-FFF2-40B4-BE49-F238E27FC236}">
                <a16:creationId xmlns:a16="http://schemas.microsoft.com/office/drawing/2014/main" id="{3F425565-7926-48E2-98DA-F6E0BDD935CB}"/>
              </a:ext>
            </a:extLst>
          </p:cNvPr>
          <p:cNvSpPr>
            <a:spLocks noGrp="1"/>
          </p:cNvSpPr>
          <p:nvPr>
            <p:ph type="dgm" sz="quarter" idx="13" hasCustomPrompt="1"/>
          </p:nvPr>
        </p:nvSpPr>
        <p:spPr>
          <a:xfrm>
            <a:off x="5154865" y="2175783"/>
            <a:ext cx="7037139" cy="3993905"/>
          </a:xfrm>
        </p:spPr>
        <p:txBody>
          <a:bodyPr/>
          <a:lstStyle>
            <a:lvl1pPr>
              <a:defRPr>
                <a:solidFill>
                  <a:schemeClr val="tx1"/>
                </a:solidFill>
              </a:defRPr>
            </a:lvl1pPr>
          </a:lstStyle>
          <a:p>
            <a:r>
              <a:rPr lang="en-US"/>
              <a:t>Add smart Graphic Here for images of the presenters. </a:t>
            </a:r>
          </a:p>
        </p:txBody>
      </p:sp>
      <p:sp>
        <p:nvSpPr>
          <p:cNvPr id="8" name="Footer Placeholder 7">
            <a:extLst>
              <a:ext uri="{FF2B5EF4-FFF2-40B4-BE49-F238E27FC236}">
                <a16:creationId xmlns:a16="http://schemas.microsoft.com/office/drawing/2014/main" id="{A09DEBAC-AA6F-44F6-947A-7E9583EA9E5B}"/>
              </a:ext>
            </a:extLst>
          </p:cNvPr>
          <p:cNvSpPr>
            <a:spLocks noGrp="1"/>
          </p:cNvSpPr>
          <p:nvPr>
            <p:ph type="ftr" sz="quarter" idx="16"/>
          </p:nvPr>
        </p:nvSpPr>
        <p:spPr/>
        <p:txBody>
          <a:bodyPr/>
          <a:lstStyle/>
          <a:p>
            <a:endParaRPr lang="en-US"/>
          </a:p>
        </p:txBody>
      </p:sp>
      <p:sp>
        <p:nvSpPr>
          <p:cNvPr id="6" name="Date Placeholder 5">
            <a:extLst>
              <a:ext uri="{FF2B5EF4-FFF2-40B4-BE49-F238E27FC236}">
                <a16:creationId xmlns:a16="http://schemas.microsoft.com/office/drawing/2014/main" id="{F18F3869-2F8B-4C3C-BCA9-8A2CF55C8FF1}"/>
              </a:ext>
            </a:extLst>
          </p:cNvPr>
          <p:cNvSpPr>
            <a:spLocks noGrp="1"/>
          </p:cNvSpPr>
          <p:nvPr>
            <p:ph type="dt" sz="half" idx="15"/>
          </p:nvPr>
        </p:nvSpPr>
        <p:spPr/>
        <p:txBody>
          <a:bodyPr/>
          <a:lstStyle/>
          <a:p>
            <a:fld id="{38A4649F-C11E-4237-9D73-ABAF7BAA4FBA}" type="datetime1">
              <a:rPr lang="en-US" smtClean="0"/>
              <a:t>3/8/2024</a:t>
            </a:fld>
            <a:endParaRPr lang="en-US"/>
          </a:p>
        </p:txBody>
      </p:sp>
      <p:sp>
        <p:nvSpPr>
          <p:cNvPr id="11" name="Slide Number Placeholder 10">
            <a:extLst>
              <a:ext uri="{FF2B5EF4-FFF2-40B4-BE49-F238E27FC236}">
                <a16:creationId xmlns:a16="http://schemas.microsoft.com/office/drawing/2014/main" id="{5981B988-ECDE-40D8-BB02-2BBAF8CA7A56}"/>
              </a:ext>
            </a:extLst>
          </p:cNvPr>
          <p:cNvSpPr>
            <a:spLocks noGrp="1"/>
          </p:cNvSpPr>
          <p:nvPr>
            <p:ph type="sldNum" sz="quarter" idx="17"/>
          </p:nvPr>
        </p:nvSpPr>
        <p:spPr/>
        <p:txBody>
          <a:bodyPr/>
          <a:lstStyle/>
          <a:p>
            <a:fld id="{9F845ACB-6A9C-4D80-856D-F33308202576}" type="slidenum">
              <a:rPr lang="en-US" smtClean="0"/>
              <a:pPr/>
              <a:t>‹#›</a:t>
            </a:fld>
            <a:endParaRPr lang="en-US"/>
          </a:p>
        </p:txBody>
      </p:sp>
    </p:spTree>
    <p:extLst>
      <p:ext uri="{BB962C8B-B14F-4D97-AF65-F5344CB8AC3E}">
        <p14:creationId xmlns:p14="http://schemas.microsoft.com/office/powerpoint/2010/main" val="3367058990"/>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a:t>Main title of PowerPoint – To edit search Master Slide and click on slide 1 </a:t>
            </a:r>
            <a:endParaRPr lang="en-US" dirty="0"/>
          </a:p>
        </p:txBody>
      </p:sp>
      <p:sp>
        <p:nvSpPr>
          <p:cNvPr id="3" name="Date Placeholder 2"/>
          <p:cNvSpPr>
            <a:spLocks noGrp="1"/>
          </p:cNvSpPr>
          <p:nvPr>
            <p:ph type="dt" sz="half" idx="10"/>
          </p:nvPr>
        </p:nvSpPr>
        <p:spPr/>
        <p:txBody>
          <a:bodyPr/>
          <a:lstStyle/>
          <a:p>
            <a:fld id="{F5019F62-AE58-4437-8D82-E61F92F03977}" type="datetime1">
              <a:rPr lang="en-US" smtClean="0"/>
              <a:pPr/>
              <a:t>3/8/2024</a:t>
            </a:fld>
            <a:endParaRPr lang="en-US" dirty="0"/>
          </a:p>
        </p:txBody>
      </p:sp>
      <p:sp>
        <p:nvSpPr>
          <p:cNvPr id="5" name="Slide Number Placeholder 4"/>
          <p:cNvSpPr>
            <a:spLocks noGrp="1"/>
          </p:cNvSpPr>
          <p:nvPr>
            <p:ph type="sldNum" sz="quarter" idx="12"/>
          </p:nvPr>
        </p:nvSpPr>
        <p:spPr/>
        <p:txBody>
          <a:bodyPr/>
          <a:lstStyle/>
          <a:p>
            <a:fld id="{9F845ACB-6A9C-4D80-856D-F33308202576}" type="slidenum">
              <a:rPr lang="en-US" smtClean="0"/>
              <a:pPr/>
              <a:t>‹#›</a:t>
            </a:fld>
            <a:endParaRPr lang="en-US" dirty="0"/>
          </a:p>
        </p:txBody>
      </p:sp>
    </p:spTree>
    <p:extLst>
      <p:ext uri="{BB962C8B-B14F-4D97-AF65-F5344CB8AC3E}">
        <p14:creationId xmlns:p14="http://schemas.microsoft.com/office/powerpoint/2010/main" val="24858834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Main title of PowerPoint – To edit search Master Slide and click on slide 1 </a:t>
            </a:r>
            <a:endParaRPr lang="en-US" dirty="0"/>
          </a:p>
        </p:txBody>
      </p:sp>
      <p:sp>
        <p:nvSpPr>
          <p:cNvPr id="2" name="Date Placeholder 1"/>
          <p:cNvSpPr>
            <a:spLocks noGrp="1"/>
          </p:cNvSpPr>
          <p:nvPr>
            <p:ph type="dt" sz="half" idx="10"/>
          </p:nvPr>
        </p:nvSpPr>
        <p:spPr/>
        <p:txBody>
          <a:bodyPr/>
          <a:lstStyle/>
          <a:p>
            <a:fld id="{F5019F62-AE58-4437-8D82-E61F92F03977}" type="datetime1">
              <a:rPr lang="en-US" smtClean="0"/>
              <a:pPr/>
              <a:t>3/8/2024</a:t>
            </a:fld>
            <a:endParaRPr lang="en-US" dirty="0"/>
          </a:p>
        </p:txBody>
      </p:sp>
      <p:sp>
        <p:nvSpPr>
          <p:cNvPr id="4" name="Slide Number Placeholder 3"/>
          <p:cNvSpPr>
            <a:spLocks noGrp="1"/>
          </p:cNvSpPr>
          <p:nvPr>
            <p:ph type="sldNum" sz="quarter" idx="12"/>
          </p:nvPr>
        </p:nvSpPr>
        <p:spPr/>
        <p:txBody>
          <a:bodyPr/>
          <a:lstStyle/>
          <a:p>
            <a:fld id="{9F845ACB-6A9C-4D80-856D-F33308202576}" type="slidenum">
              <a:rPr lang="en-US" smtClean="0"/>
              <a:pPr/>
              <a:t>‹#›</a:t>
            </a:fld>
            <a:endParaRPr lang="en-US" dirty="0"/>
          </a:p>
        </p:txBody>
      </p:sp>
    </p:spTree>
    <p:extLst>
      <p:ext uri="{BB962C8B-B14F-4D97-AF65-F5344CB8AC3E}">
        <p14:creationId xmlns:p14="http://schemas.microsoft.com/office/powerpoint/2010/main" val="33187319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128832"/>
            <a:ext cx="11012488" cy="849794"/>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342900" y="1074738"/>
            <a:ext cx="4429125" cy="47942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p:cNvSpPr>
            <a:spLocks noGrp="1"/>
          </p:cNvSpPr>
          <p:nvPr>
            <p:ph idx="1"/>
          </p:nvPr>
        </p:nvSpPr>
        <p:spPr>
          <a:xfrm>
            <a:off x="5183188" y="1066800"/>
            <a:ext cx="6627812" cy="4794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a:t>CEO Report</a:t>
            </a:r>
          </a:p>
        </p:txBody>
      </p:sp>
      <p:sp>
        <p:nvSpPr>
          <p:cNvPr id="5" name="Date Placeholder 4"/>
          <p:cNvSpPr>
            <a:spLocks noGrp="1"/>
          </p:cNvSpPr>
          <p:nvPr>
            <p:ph type="dt" sz="half" idx="10"/>
          </p:nvPr>
        </p:nvSpPr>
        <p:spPr/>
        <p:txBody>
          <a:bodyPr/>
          <a:lstStyle/>
          <a:p>
            <a:fld id="{073C31B4-B5B2-407D-938F-A5154B06BF1C}" type="datetime1">
              <a:rPr lang="en-US" smtClean="0"/>
              <a:t>3/8/2024</a:t>
            </a:fld>
            <a:endParaRPr lang="en-US"/>
          </a:p>
        </p:txBody>
      </p:sp>
      <p:sp>
        <p:nvSpPr>
          <p:cNvPr id="7" name="Slide Number Placeholder 6"/>
          <p:cNvSpPr>
            <a:spLocks noGrp="1"/>
          </p:cNvSpPr>
          <p:nvPr>
            <p:ph type="sldNum" sz="quarter" idx="12"/>
          </p:nvPr>
        </p:nvSpPr>
        <p:spPr/>
        <p:txBody>
          <a:bodyPr/>
          <a:lstStyle/>
          <a:p>
            <a:fld id="{9F845ACB-6A9C-4D80-856D-F33308202576}" type="slidenum">
              <a:rPr lang="en-US" smtClean="0"/>
              <a:t>‹#›</a:t>
            </a:fld>
            <a:endParaRPr lang="en-US"/>
          </a:p>
        </p:txBody>
      </p:sp>
    </p:spTree>
    <p:extLst>
      <p:ext uri="{BB962C8B-B14F-4D97-AF65-F5344CB8AC3E}">
        <p14:creationId xmlns:p14="http://schemas.microsoft.com/office/powerpoint/2010/main" val="31515013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Map Layout">
    <p:spTree>
      <p:nvGrpSpPr>
        <p:cNvPr id="1" name=""/>
        <p:cNvGrpSpPr/>
        <p:nvPr/>
      </p:nvGrpSpPr>
      <p:grpSpPr>
        <a:xfrm>
          <a:off x="0" y="0"/>
          <a:ext cx="0" cy="0"/>
          <a:chOff x="0" y="0"/>
          <a:chExt cx="0" cy="0"/>
        </a:xfrm>
      </p:grpSpPr>
      <p:sp>
        <p:nvSpPr>
          <p:cNvPr id="2" name="Title 1"/>
          <p:cNvSpPr>
            <a:spLocks noGrp="1"/>
          </p:cNvSpPr>
          <p:nvPr>
            <p:ph type="title"/>
          </p:nvPr>
        </p:nvSpPr>
        <p:spPr>
          <a:xfrm>
            <a:off x="342900" y="128832"/>
            <a:ext cx="4429125" cy="849794"/>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342900" y="1074738"/>
            <a:ext cx="4429125" cy="540226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p:cNvSpPr>
            <a:spLocks noGrp="1"/>
          </p:cNvSpPr>
          <p:nvPr>
            <p:ph idx="1"/>
          </p:nvPr>
        </p:nvSpPr>
        <p:spPr>
          <a:xfrm>
            <a:off x="5183188" y="102706"/>
            <a:ext cx="6627812" cy="63742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a:t>CEO Report</a:t>
            </a:r>
          </a:p>
        </p:txBody>
      </p:sp>
      <p:sp>
        <p:nvSpPr>
          <p:cNvPr id="5" name="Date Placeholder 4"/>
          <p:cNvSpPr>
            <a:spLocks noGrp="1"/>
          </p:cNvSpPr>
          <p:nvPr>
            <p:ph type="dt" sz="half" idx="10"/>
          </p:nvPr>
        </p:nvSpPr>
        <p:spPr/>
        <p:txBody>
          <a:bodyPr/>
          <a:lstStyle/>
          <a:p>
            <a:fld id="{073C31B4-B5B2-407D-938F-A5154B06BF1C}" type="datetime1">
              <a:rPr lang="en-US" smtClean="0"/>
              <a:t>3/8/2024</a:t>
            </a:fld>
            <a:endParaRPr lang="en-US"/>
          </a:p>
        </p:txBody>
      </p:sp>
      <p:sp>
        <p:nvSpPr>
          <p:cNvPr id="7" name="Slide Number Placeholder 6"/>
          <p:cNvSpPr>
            <a:spLocks noGrp="1"/>
          </p:cNvSpPr>
          <p:nvPr>
            <p:ph type="sldNum" sz="quarter" idx="12"/>
          </p:nvPr>
        </p:nvSpPr>
        <p:spPr/>
        <p:txBody>
          <a:bodyPr/>
          <a:lstStyle/>
          <a:p>
            <a:fld id="{9F845ACB-6A9C-4D80-856D-F33308202576}" type="slidenum">
              <a:rPr lang="en-US" smtClean="0"/>
              <a:t>‹#›</a:t>
            </a:fld>
            <a:endParaRPr lang="en-US"/>
          </a:p>
        </p:txBody>
      </p:sp>
    </p:spTree>
    <p:extLst>
      <p:ext uri="{BB962C8B-B14F-4D97-AF65-F5344CB8AC3E}">
        <p14:creationId xmlns:p14="http://schemas.microsoft.com/office/powerpoint/2010/main" val="34514085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114300"/>
            <a:ext cx="4429125" cy="838200"/>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342900" y="1066800"/>
            <a:ext cx="4429125" cy="4802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p:cNvSpPr>
            <a:spLocks noGrp="1" noChangeAspect="1"/>
          </p:cNvSpPr>
          <p:nvPr>
            <p:ph type="pic" idx="1"/>
          </p:nvPr>
        </p:nvSpPr>
        <p:spPr>
          <a:xfrm>
            <a:off x="5183188" y="1058862"/>
            <a:ext cx="6172200" cy="480218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Footer Placeholder 5"/>
          <p:cNvSpPr>
            <a:spLocks noGrp="1"/>
          </p:cNvSpPr>
          <p:nvPr>
            <p:ph type="ftr" sz="quarter" idx="11"/>
          </p:nvPr>
        </p:nvSpPr>
        <p:spPr/>
        <p:txBody>
          <a:bodyPr/>
          <a:lstStyle/>
          <a:p>
            <a:r>
              <a:rPr lang="en-US"/>
              <a:t>CEO Report</a:t>
            </a:r>
          </a:p>
        </p:txBody>
      </p:sp>
      <p:sp>
        <p:nvSpPr>
          <p:cNvPr id="5" name="Date Placeholder 4"/>
          <p:cNvSpPr>
            <a:spLocks noGrp="1"/>
          </p:cNvSpPr>
          <p:nvPr>
            <p:ph type="dt" sz="half" idx="10"/>
          </p:nvPr>
        </p:nvSpPr>
        <p:spPr/>
        <p:txBody>
          <a:bodyPr/>
          <a:lstStyle/>
          <a:p>
            <a:fld id="{3084E995-21A1-459C-8DEE-D7D5235CBF97}" type="datetime1">
              <a:rPr lang="en-US" smtClean="0"/>
              <a:t>3/8/2024</a:t>
            </a:fld>
            <a:endParaRPr lang="en-US"/>
          </a:p>
        </p:txBody>
      </p:sp>
      <p:sp>
        <p:nvSpPr>
          <p:cNvPr id="7" name="Slide Number Placeholder 6"/>
          <p:cNvSpPr>
            <a:spLocks noGrp="1"/>
          </p:cNvSpPr>
          <p:nvPr>
            <p:ph type="sldNum" sz="quarter" idx="12"/>
          </p:nvPr>
        </p:nvSpPr>
        <p:spPr/>
        <p:txBody>
          <a:bodyPr/>
          <a:lstStyle/>
          <a:p>
            <a:fld id="{9F845ACB-6A9C-4D80-856D-F33308202576}" type="slidenum">
              <a:rPr lang="en-US" smtClean="0"/>
              <a:t>‹#›</a:t>
            </a:fld>
            <a:endParaRPr lang="en-US"/>
          </a:p>
        </p:txBody>
      </p:sp>
    </p:spTree>
    <p:extLst>
      <p:ext uri="{BB962C8B-B14F-4D97-AF65-F5344CB8AC3E}">
        <p14:creationId xmlns:p14="http://schemas.microsoft.com/office/powerpoint/2010/main" val="22185051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1066800"/>
            <a:ext cx="11245657" cy="51101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3B1BF814-D74A-4A80-858D-089079B375C7}"/>
              </a:ext>
            </a:extLst>
          </p:cNvPr>
          <p:cNvSpPr>
            <a:spLocks noGrp="1"/>
          </p:cNvSpPr>
          <p:nvPr>
            <p:ph type="title"/>
          </p:nvPr>
        </p:nvSpPr>
        <p:spPr/>
        <p:txBody>
          <a:bodyPr/>
          <a:lstStyle/>
          <a:p>
            <a:r>
              <a:rPr lang="en-US"/>
              <a:t>Click to edit Master title style</a:t>
            </a:r>
          </a:p>
        </p:txBody>
      </p:sp>
      <p:sp>
        <p:nvSpPr>
          <p:cNvPr id="10" name="Date Placeholder 9">
            <a:extLst>
              <a:ext uri="{FF2B5EF4-FFF2-40B4-BE49-F238E27FC236}">
                <a16:creationId xmlns:a16="http://schemas.microsoft.com/office/drawing/2014/main" id="{CC609D39-FC9A-430D-94C9-3E740F59069F}"/>
              </a:ext>
            </a:extLst>
          </p:cNvPr>
          <p:cNvSpPr>
            <a:spLocks noGrp="1"/>
          </p:cNvSpPr>
          <p:nvPr>
            <p:ph type="dt" sz="half" idx="10"/>
          </p:nvPr>
        </p:nvSpPr>
        <p:spPr/>
        <p:txBody>
          <a:bodyPr/>
          <a:lstStyle/>
          <a:p>
            <a:fld id="{F5019F62-AE58-4437-8D82-E61F92F03977}" type="datetime1">
              <a:rPr lang="en-US" smtClean="0"/>
              <a:pPr/>
              <a:t>3/8/2024</a:t>
            </a:fld>
            <a:endParaRPr lang="en-US" dirty="0"/>
          </a:p>
        </p:txBody>
      </p:sp>
      <p:sp>
        <p:nvSpPr>
          <p:cNvPr id="11" name="Footer Placeholder 10">
            <a:extLst>
              <a:ext uri="{FF2B5EF4-FFF2-40B4-BE49-F238E27FC236}">
                <a16:creationId xmlns:a16="http://schemas.microsoft.com/office/drawing/2014/main" id="{FD5535E5-8929-47A0-8A38-9F9D00720EA1}"/>
              </a:ext>
            </a:extLst>
          </p:cNvPr>
          <p:cNvSpPr>
            <a:spLocks noGrp="1"/>
          </p:cNvSpPr>
          <p:nvPr>
            <p:ph type="ftr" sz="quarter" idx="11"/>
          </p:nvPr>
        </p:nvSpPr>
        <p:spPr/>
        <p:txBody>
          <a:bodyPr/>
          <a:lstStyle/>
          <a:p>
            <a:r>
              <a:rPr lang="en-US"/>
              <a:t>Main title of PowerPoint – To edit search Master Slide and click on slide 1 </a:t>
            </a:r>
            <a:endParaRPr lang="en-US" dirty="0"/>
          </a:p>
        </p:txBody>
      </p:sp>
      <p:sp>
        <p:nvSpPr>
          <p:cNvPr id="12" name="Slide Number Placeholder 11">
            <a:extLst>
              <a:ext uri="{FF2B5EF4-FFF2-40B4-BE49-F238E27FC236}">
                <a16:creationId xmlns:a16="http://schemas.microsoft.com/office/drawing/2014/main" id="{CEB2C088-FE35-42E2-B1CA-5AF4F5B19B1E}"/>
              </a:ext>
            </a:extLst>
          </p:cNvPr>
          <p:cNvSpPr>
            <a:spLocks noGrp="1"/>
          </p:cNvSpPr>
          <p:nvPr>
            <p:ph type="sldNum" sz="quarter" idx="12"/>
          </p:nvPr>
        </p:nvSpPr>
        <p:spPr/>
        <p:txBody>
          <a:bodyPr/>
          <a:lstStyle/>
          <a:p>
            <a:fld id="{9F845ACB-6A9C-4D80-856D-F33308202576}" type="slidenum">
              <a:rPr lang="en-US" smtClean="0"/>
              <a:pPr/>
              <a:t>‹#›</a:t>
            </a:fld>
            <a:endParaRPr lang="en-US" dirty="0"/>
          </a:p>
        </p:txBody>
      </p:sp>
    </p:spTree>
    <p:extLst>
      <p:ext uri="{BB962C8B-B14F-4D97-AF65-F5344CB8AC3E}">
        <p14:creationId xmlns:p14="http://schemas.microsoft.com/office/powerpoint/2010/main" val="18018431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8E616A12-3913-4C1F-AC06-8C6EEE483037}"/>
              </a:ext>
            </a:extLst>
          </p:cNvPr>
          <p:cNvSpPr>
            <a:spLocks noGrp="1"/>
          </p:cNvSpPr>
          <p:nvPr>
            <p:ph type="title"/>
          </p:nvPr>
        </p:nvSpPr>
        <p:spPr/>
        <p:txBody>
          <a:bodyPr/>
          <a:lstStyle/>
          <a:p>
            <a:r>
              <a:rPr lang="en-US"/>
              <a:t>Click to edit Master title style</a:t>
            </a:r>
            <a:endParaRPr lang="en-US" dirty="0"/>
          </a:p>
        </p:txBody>
      </p:sp>
      <p:sp>
        <p:nvSpPr>
          <p:cNvPr id="2" name="Date Placeholder 1">
            <a:extLst>
              <a:ext uri="{FF2B5EF4-FFF2-40B4-BE49-F238E27FC236}">
                <a16:creationId xmlns:a16="http://schemas.microsoft.com/office/drawing/2014/main" id="{B3DCE875-C703-473C-9C14-83EF87A0A32D}"/>
              </a:ext>
            </a:extLst>
          </p:cNvPr>
          <p:cNvSpPr>
            <a:spLocks noGrp="1"/>
          </p:cNvSpPr>
          <p:nvPr>
            <p:ph type="dt" sz="half" idx="10"/>
          </p:nvPr>
        </p:nvSpPr>
        <p:spPr/>
        <p:txBody>
          <a:bodyPr/>
          <a:lstStyle/>
          <a:p>
            <a:fld id="{F5019F62-AE58-4437-8D82-E61F92F03977}" type="datetime1">
              <a:rPr lang="en-US" smtClean="0"/>
              <a:pPr/>
              <a:t>3/8/2024</a:t>
            </a:fld>
            <a:endParaRPr lang="en-US" dirty="0"/>
          </a:p>
        </p:txBody>
      </p:sp>
      <p:sp>
        <p:nvSpPr>
          <p:cNvPr id="8" name="Footer Placeholder 7">
            <a:extLst>
              <a:ext uri="{FF2B5EF4-FFF2-40B4-BE49-F238E27FC236}">
                <a16:creationId xmlns:a16="http://schemas.microsoft.com/office/drawing/2014/main" id="{4B89A12A-4BAD-4DB8-98A6-ED8CC4705DDF}"/>
              </a:ext>
            </a:extLst>
          </p:cNvPr>
          <p:cNvSpPr>
            <a:spLocks noGrp="1"/>
          </p:cNvSpPr>
          <p:nvPr>
            <p:ph type="ftr" sz="quarter" idx="11"/>
          </p:nvPr>
        </p:nvSpPr>
        <p:spPr/>
        <p:txBody>
          <a:bodyPr/>
          <a:lstStyle/>
          <a:p>
            <a:r>
              <a:rPr lang="en-US"/>
              <a:t>Main title of PowerPoint – To edit search Master Slide and click on slide 1 </a:t>
            </a:r>
            <a:endParaRPr lang="en-US" dirty="0"/>
          </a:p>
        </p:txBody>
      </p:sp>
      <p:sp>
        <p:nvSpPr>
          <p:cNvPr id="9" name="Slide Number Placeholder 8">
            <a:extLst>
              <a:ext uri="{FF2B5EF4-FFF2-40B4-BE49-F238E27FC236}">
                <a16:creationId xmlns:a16="http://schemas.microsoft.com/office/drawing/2014/main" id="{30040946-8659-4FB9-A6A4-4B2170857BB3}"/>
              </a:ext>
            </a:extLst>
          </p:cNvPr>
          <p:cNvSpPr>
            <a:spLocks noGrp="1"/>
          </p:cNvSpPr>
          <p:nvPr>
            <p:ph type="sldNum" sz="quarter" idx="12"/>
          </p:nvPr>
        </p:nvSpPr>
        <p:spPr/>
        <p:txBody>
          <a:bodyPr/>
          <a:lstStyle/>
          <a:p>
            <a:fld id="{9F845ACB-6A9C-4D80-856D-F33308202576}" type="slidenum">
              <a:rPr lang="en-US" smtClean="0"/>
              <a:pPr/>
              <a:t>‹#›</a:t>
            </a:fld>
            <a:endParaRPr lang="en-US" dirty="0"/>
          </a:p>
        </p:txBody>
      </p:sp>
    </p:spTree>
    <p:extLst>
      <p:ext uri="{BB962C8B-B14F-4D97-AF65-F5344CB8AC3E}">
        <p14:creationId xmlns:p14="http://schemas.microsoft.com/office/powerpoint/2010/main" val="3271709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Presenter Slide">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D3C18F-AC55-4328-B0EB-02377149E2A6}"/>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ontent Placeholder 8">
            <a:extLst>
              <a:ext uri="{FF2B5EF4-FFF2-40B4-BE49-F238E27FC236}">
                <a16:creationId xmlns:a16="http://schemas.microsoft.com/office/drawing/2014/main" id="{CA112610-2168-4DB7-91E6-D5E2B69416C6}"/>
              </a:ext>
            </a:extLst>
          </p:cNvPr>
          <p:cNvSpPr>
            <a:spLocks noGrp="1"/>
          </p:cNvSpPr>
          <p:nvPr>
            <p:ph sz="quarter" idx="14" hasCustomPrompt="1"/>
          </p:nvPr>
        </p:nvSpPr>
        <p:spPr>
          <a:xfrm>
            <a:off x="342901" y="1066800"/>
            <a:ext cx="4598070" cy="5013325"/>
          </a:xfrm>
        </p:spPr>
        <p:txBody>
          <a:bodyPr>
            <a:normAutofit/>
          </a:bodyPr>
          <a:lstStyle>
            <a:lvl1pPr marL="0" indent="0">
              <a:buNone/>
              <a:defRPr sz="2800">
                <a:solidFill>
                  <a:schemeClr val="bg1"/>
                </a:solidFill>
              </a:defRPr>
            </a:lvl1pPr>
            <a:lvl2pPr>
              <a:defRPr sz="2000"/>
            </a:lvl2pPr>
            <a:lvl3pPr>
              <a:defRPr sz="1800"/>
            </a:lvl3pPr>
            <a:lvl4pPr>
              <a:defRPr sz="1600"/>
            </a:lvl4pPr>
            <a:lvl5pPr>
              <a:defRPr sz="1400"/>
            </a:lvl5pPr>
          </a:lstStyle>
          <a:p>
            <a:pPr lvl="0"/>
            <a:r>
              <a:rPr lang="en-US" dirty="0"/>
              <a:t>Presentation Date/Information </a:t>
            </a:r>
          </a:p>
        </p:txBody>
      </p:sp>
      <p:sp>
        <p:nvSpPr>
          <p:cNvPr id="7" name="SmartArt Placeholder 6">
            <a:extLst>
              <a:ext uri="{FF2B5EF4-FFF2-40B4-BE49-F238E27FC236}">
                <a16:creationId xmlns:a16="http://schemas.microsoft.com/office/drawing/2014/main" id="{3F425565-7926-48E2-98DA-F6E0BDD935CB}"/>
              </a:ext>
            </a:extLst>
          </p:cNvPr>
          <p:cNvSpPr>
            <a:spLocks noGrp="1"/>
          </p:cNvSpPr>
          <p:nvPr>
            <p:ph type="dgm" sz="quarter" idx="13" hasCustomPrompt="1"/>
          </p:nvPr>
        </p:nvSpPr>
        <p:spPr>
          <a:xfrm>
            <a:off x="5154865" y="1066800"/>
            <a:ext cx="7037139" cy="5013433"/>
          </a:xfrm>
        </p:spPr>
        <p:txBody>
          <a:bodyPr/>
          <a:lstStyle>
            <a:lvl1pPr>
              <a:defRPr>
                <a:solidFill>
                  <a:schemeClr val="bg1"/>
                </a:solidFill>
              </a:defRPr>
            </a:lvl1pPr>
          </a:lstStyle>
          <a:p>
            <a:r>
              <a:rPr lang="en-US" dirty="0"/>
              <a:t>Add smart Graphic Here for images of the presenters. </a:t>
            </a:r>
          </a:p>
        </p:txBody>
      </p:sp>
      <p:sp>
        <p:nvSpPr>
          <p:cNvPr id="12" name="Footer Placeholder 11">
            <a:extLst>
              <a:ext uri="{FF2B5EF4-FFF2-40B4-BE49-F238E27FC236}">
                <a16:creationId xmlns:a16="http://schemas.microsoft.com/office/drawing/2014/main" id="{3519B0A8-0C6F-4E4C-8E67-315985D3B872}"/>
              </a:ext>
            </a:extLst>
          </p:cNvPr>
          <p:cNvSpPr>
            <a:spLocks noGrp="1"/>
          </p:cNvSpPr>
          <p:nvPr>
            <p:ph type="ftr" sz="quarter" idx="16"/>
          </p:nvPr>
        </p:nvSpPr>
        <p:spPr/>
        <p:txBody>
          <a:bodyPr/>
          <a:lstStyle/>
          <a:p>
            <a:r>
              <a:rPr lang="en-US"/>
              <a:t>Main title of PowerPoint – To edit search Master Slide and click on slide 1 </a:t>
            </a:r>
            <a:endParaRPr lang="en-US" dirty="0"/>
          </a:p>
        </p:txBody>
      </p:sp>
      <p:sp>
        <p:nvSpPr>
          <p:cNvPr id="11" name="Date Placeholder 10">
            <a:extLst>
              <a:ext uri="{FF2B5EF4-FFF2-40B4-BE49-F238E27FC236}">
                <a16:creationId xmlns:a16="http://schemas.microsoft.com/office/drawing/2014/main" id="{2B38A214-532A-4C9E-91EE-B7DFB003500A}"/>
              </a:ext>
            </a:extLst>
          </p:cNvPr>
          <p:cNvSpPr>
            <a:spLocks noGrp="1"/>
          </p:cNvSpPr>
          <p:nvPr>
            <p:ph type="dt" sz="half" idx="15"/>
          </p:nvPr>
        </p:nvSpPr>
        <p:spPr/>
        <p:txBody>
          <a:bodyPr/>
          <a:lstStyle/>
          <a:p>
            <a:fld id="{F5019F62-AE58-4437-8D82-E61F92F03977}" type="datetime1">
              <a:rPr lang="en-US" smtClean="0"/>
              <a:pPr/>
              <a:t>3/8/2024</a:t>
            </a:fld>
            <a:endParaRPr lang="en-US" dirty="0"/>
          </a:p>
        </p:txBody>
      </p:sp>
      <p:sp>
        <p:nvSpPr>
          <p:cNvPr id="13" name="Slide Number Placeholder 12">
            <a:extLst>
              <a:ext uri="{FF2B5EF4-FFF2-40B4-BE49-F238E27FC236}">
                <a16:creationId xmlns:a16="http://schemas.microsoft.com/office/drawing/2014/main" id="{697AAE83-5E6D-4405-B0B2-10A5395AE707}"/>
              </a:ext>
            </a:extLst>
          </p:cNvPr>
          <p:cNvSpPr>
            <a:spLocks noGrp="1"/>
          </p:cNvSpPr>
          <p:nvPr>
            <p:ph type="sldNum" sz="quarter" idx="17"/>
          </p:nvPr>
        </p:nvSpPr>
        <p:spPr/>
        <p:txBody>
          <a:bodyPr/>
          <a:lstStyle/>
          <a:p>
            <a:fld id="{9F845ACB-6A9C-4D80-856D-F33308202576}" type="slidenum">
              <a:rPr lang="en-US" smtClean="0"/>
              <a:pPr/>
              <a:t>‹#›</a:t>
            </a:fld>
            <a:endParaRPr lang="en-US" dirty="0"/>
          </a:p>
        </p:txBody>
      </p:sp>
    </p:spTree>
    <p:extLst>
      <p:ext uri="{BB962C8B-B14F-4D97-AF65-F5344CB8AC3E}">
        <p14:creationId xmlns:p14="http://schemas.microsoft.com/office/powerpoint/2010/main" val="12325271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A1A645C-C6B9-4FCC-B579-F0DFF0D97362}"/>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42901" y="1066800"/>
            <a:ext cx="5669280" cy="531096"/>
          </a:xfrm>
        </p:spPr>
        <p:txBody>
          <a:bodyPr anchor="t">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1754909"/>
            <a:ext cx="5669281" cy="44347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46905" y="1066800"/>
            <a:ext cx="5669280" cy="531096"/>
          </a:xfrm>
        </p:spPr>
        <p:txBody>
          <a:bodyPr anchor="t">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46905" y="1754909"/>
            <a:ext cx="5664096" cy="44347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a:extLst>
              <a:ext uri="{FF2B5EF4-FFF2-40B4-BE49-F238E27FC236}">
                <a16:creationId xmlns:a16="http://schemas.microsoft.com/office/drawing/2014/main" id="{1F24DAFB-976D-4E9E-85C1-A183AD7273DC}"/>
              </a:ext>
            </a:extLst>
          </p:cNvPr>
          <p:cNvSpPr>
            <a:spLocks noGrp="1"/>
          </p:cNvSpPr>
          <p:nvPr>
            <p:ph type="ftr" sz="quarter" idx="11"/>
          </p:nvPr>
        </p:nvSpPr>
        <p:spPr/>
        <p:txBody>
          <a:bodyPr/>
          <a:lstStyle/>
          <a:p>
            <a:r>
              <a:rPr lang="en-US"/>
              <a:t>Main title of PowerPoint – To edit search Master Slide and click on slide 1 </a:t>
            </a:r>
            <a:endParaRPr lang="en-US" dirty="0"/>
          </a:p>
        </p:txBody>
      </p:sp>
      <p:sp>
        <p:nvSpPr>
          <p:cNvPr id="2" name="Date Placeholder 1">
            <a:extLst>
              <a:ext uri="{FF2B5EF4-FFF2-40B4-BE49-F238E27FC236}">
                <a16:creationId xmlns:a16="http://schemas.microsoft.com/office/drawing/2014/main" id="{FC5E7226-DD2D-49F1-8692-C4C203F921A3}"/>
              </a:ext>
            </a:extLst>
          </p:cNvPr>
          <p:cNvSpPr>
            <a:spLocks noGrp="1"/>
          </p:cNvSpPr>
          <p:nvPr>
            <p:ph type="dt" sz="half" idx="10"/>
          </p:nvPr>
        </p:nvSpPr>
        <p:spPr/>
        <p:txBody>
          <a:bodyPr/>
          <a:lstStyle/>
          <a:p>
            <a:fld id="{F5019F62-AE58-4437-8D82-E61F92F03977}" type="datetime1">
              <a:rPr lang="en-US" smtClean="0"/>
              <a:pPr/>
              <a:t>3/8/2024</a:t>
            </a:fld>
            <a:endParaRPr lang="en-US" dirty="0"/>
          </a:p>
        </p:txBody>
      </p:sp>
      <p:sp>
        <p:nvSpPr>
          <p:cNvPr id="12" name="Slide Number Placeholder 11">
            <a:extLst>
              <a:ext uri="{FF2B5EF4-FFF2-40B4-BE49-F238E27FC236}">
                <a16:creationId xmlns:a16="http://schemas.microsoft.com/office/drawing/2014/main" id="{6DB0795C-E8A5-4914-80E9-1914934D5CB1}"/>
              </a:ext>
            </a:extLst>
          </p:cNvPr>
          <p:cNvSpPr>
            <a:spLocks noGrp="1"/>
          </p:cNvSpPr>
          <p:nvPr>
            <p:ph type="sldNum" sz="quarter" idx="12"/>
          </p:nvPr>
        </p:nvSpPr>
        <p:spPr/>
        <p:txBody>
          <a:bodyPr/>
          <a:lstStyle/>
          <a:p>
            <a:fld id="{9F845ACB-6A9C-4D80-856D-F33308202576}" type="slidenum">
              <a:rPr lang="en-US" smtClean="0"/>
              <a:pPr/>
              <a:t>‹#›</a:t>
            </a:fld>
            <a:endParaRPr lang="en-US" dirty="0"/>
          </a:p>
        </p:txBody>
      </p:sp>
    </p:spTree>
    <p:extLst>
      <p:ext uri="{BB962C8B-B14F-4D97-AF65-F5344CB8AC3E}">
        <p14:creationId xmlns:p14="http://schemas.microsoft.com/office/powerpoint/2010/main" val="17275467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791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cSld name="Landscape Im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D2EEBF4-61D3-4B8A-B5BC-4B2DFC464DAB}"/>
              </a:ext>
              <a:ext uri="{C183D7F6-B498-43B3-948B-1728B52AA6E4}">
                <adec:decorative xmlns:adec="http://schemas.microsoft.com/office/drawing/2017/decorative" xmlns="" val="1"/>
              </a:ext>
            </a:extLst>
          </p:cNvPr>
          <p:cNvSpPr/>
          <p:nvPr/>
        </p:nvSpPr>
        <p:spPr>
          <a:xfrm rot="10800000" flipV="1">
            <a:off x="-2" y="4603172"/>
            <a:ext cx="12192001" cy="2334489"/>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 name="Picture Placeholder 9">
            <a:extLst>
              <a:ext uri="{FF2B5EF4-FFF2-40B4-BE49-F238E27FC236}">
                <a16:creationId xmlns:a16="http://schemas.microsoft.com/office/drawing/2014/main" id="{13FD5F35-2B51-48E2-95C0-17288ACB2C0A}"/>
              </a:ext>
            </a:extLst>
          </p:cNvPr>
          <p:cNvSpPr>
            <a:spLocks noGrp="1"/>
          </p:cNvSpPr>
          <p:nvPr>
            <p:ph type="pic" sz="quarter" idx="13"/>
          </p:nvPr>
        </p:nvSpPr>
        <p:spPr>
          <a:xfrm flipH="1">
            <a:off x="0" y="0"/>
            <a:ext cx="12191998" cy="4603172"/>
          </a:xfrm>
          <a:prstGeom prst="rect">
            <a:avLst/>
          </a:prstGeom>
          <a:ln>
            <a:noFill/>
          </a:ln>
        </p:spPr>
        <p:txBody>
          <a:bodyPr/>
          <a:lstStyle/>
          <a:p>
            <a:r>
              <a:rPr lang="en-US"/>
              <a:t>Click icon to add picture</a:t>
            </a:r>
          </a:p>
        </p:txBody>
      </p:sp>
      <p:sp>
        <p:nvSpPr>
          <p:cNvPr id="2" name="Title 1"/>
          <p:cNvSpPr>
            <a:spLocks noGrp="1"/>
          </p:cNvSpPr>
          <p:nvPr>
            <p:ph type="title" hasCustomPrompt="1"/>
          </p:nvPr>
        </p:nvSpPr>
        <p:spPr>
          <a:xfrm>
            <a:off x="342900" y="4821382"/>
            <a:ext cx="8084460" cy="600363"/>
          </a:xfrm>
        </p:spPr>
        <p:txBody>
          <a:bodyPr anchor="b">
            <a:noAutofit/>
          </a:bodyPr>
          <a:lstStyle>
            <a:lvl1pPr>
              <a:defRPr sz="2800" b="1">
                <a:solidFill>
                  <a:schemeClr val="accent2"/>
                </a:solidFill>
              </a:defRPr>
            </a:lvl1pPr>
          </a:lstStyle>
          <a:p>
            <a:r>
              <a:rPr lang="en-US"/>
              <a:t>Page Title</a:t>
            </a:r>
          </a:p>
        </p:txBody>
      </p:sp>
      <p:sp>
        <p:nvSpPr>
          <p:cNvPr id="3" name="Text Placeholder 2"/>
          <p:cNvSpPr>
            <a:spLocks noGrp="1"/>
          </p:cNvSpPr>
          <p:nvPr>
            <p:ph type="body" idx="1" hasCustomPrompt="1"/>
          </p:nvPr>
        </p:nvSpPr>
        <p:spPr>
          <a:xfrm>
            <a:off x="342899" y="5488428"/>
            <a:ext cx="10931237" cy="968827"/>
          </a:xfrm>
        </p:spPr>
        <p:txBody>
          <a:bodyPr anchor="b">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Body Text</a:t>
            </a:r>
          </a:p>
        </p:txBody>
      </p:sp>
      <p:sp>
        <p:nvSpPr>
          <p:cNvPr id="14" name="Footer Placeholder 13">
            <a:extLst>
              <a:ext uri="{FF2B5EF4-FFF2-40B4-BE49-F238E27FC236}">
                <a16:creationId xmlns:a16="http://schemas.microsoft.com/office/drawing/2014/main" id="{4E02E6B1-B868-4C62-83E5-0578B165498E}"/>
              </a:ext>
            </a:extLst>
          </p:cNvPr>
          <p:cNvSpPr>
            <a:spLocks noGrp="1"/>
          </p:cNvSpPr>
          <p:nvPr>
            <p:ph type="ftr" sz="quarter" idx="15"/>
          </p:nvPr>
        </p:nvSpPr>
        <p:spPr/>
        <p:txBody>
          <a:bodyPr/>
          <a:lstStyle/>
          <a:p>
            <a:endParaRPr lang="en-US"/>
          </a:p>
        </p:txBody>
      </p:sp>
      <p:sp>
        <p:nvSpPr>
          <p:cNvPr id="11" name="Date Placeholder 10">
            <a:extLst>
              <a:ext uri="{FF2B5EF4-FFF2-40B4-BE49-F238E27FC236}">
                <a16:creationId xmlns:a16="http://schemas.microsoft.com/office/drawing/2014/main" id="{3AD762B0-D197-492C-A374-EFAC6D373F48}"/>
              </a:ext>
            </a:extLst>
          </p:cNvPr>
          <p:cNvSpPr>
            <a:spLocks noGrp="1"/>
          </p:cNvSpPr>
          <p:nvPr>
            <p:ph type="dt" sz="half" idx="14"/>
          </p:nvPr>
        </p:nvSpPr>
        <p:spPr/>
        <p:txBody>
          <a:bodyPr/>
          <a:lstStyle/>
          <a:p>
            <a:fld id="{190A1FE5-8205-40D6-B747-CDD1A344D092}" type="datetime1">
              <a:rPr lang="en-US" smtClean="0"/>
              <a:t>3/8/2024</a:t>
            </a:fld>
            <a:endParaRPr lang="en-US"/>
          </a:p>
        </p:txBody>
      </p:sp>
      <p:sp>
        <p:nvSpPr>
          <p:cNvPr id="15" name="Slide Number Placeholder 14">
            <a:extLst>
              <a:ext uri="{FF2B5EF4-FFF2-40B4-BE49-F238E27FC236}">
                <a16:creationId xmlns:a16="http://schemas.microsoft.com/office/drawing/2014/main" id="{BCAEC043-AB0D-476F-816B-541DB5AE310A}"/>
              </a:ext>
            </a:extLst>
          </p:cNvPr>
          <p:cNvSpPr>
            <a:spLocks noGrp="1"/>
          </p:cNvSpPr>
          <p:nvPr>
            <p:ph type="sldNum" sz="quarter" idx="16"/>
          </p:nvPr>
        </p:nvSpPr>
        <p:spPr/>
        <p:txBody>
          <a:bodyPr/>
          <a:lstStyle/>
          <a:p>
            <a:fld id="{9F845ACB-6A9C-4D80-856D-F33308202576}" type="slidenum">
              <a:rPr lang="en-US" smtClean="0"/>
              <a:pPr/>
              <a:t>‹#›</a:t>
            </a:fld>
            <a:endParaRPr lang="en-US"/>
          </a:p>
        </p:txBody>
      </p:sp>
    </p:spTree>
    <p:extLst>
      <p:ext uri="{BB962C8B-B14F-4D97-AF65-F5344CB8AC3E}">
        <p14:creationId xmlns:p14="http://schemas.microsoft.com/office/powerpoint/2010/main" val="758485157"/>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_Custom Layout">
    <p:bg>
      <p:bgRef idx="1003">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10BC9F-9B6E-47E6-AB73-FB21F94B6386}"/>
              </a:ext>
              <a:ext uri="{C183D7F6-B498-43B3-948B-1728B52AA6E4}">
                <adec:decorative xmlns:adec="http://schemas.microsoft.com/office/drawing/2017/decorative" xmlns="" val="1"/>
              </a:ext>
            </a:extLst>
          </p:cNvPr>
          <p:cNvSpPr/>
          <p:nvPr/>
        </p:nvSpPr>
        <p:spPr>
          <a:xfrm>
            <a:off x="0" y="-2"/>
            <a:ext cx="12192000" cy="489047"/>
          </a:xfrm>
          <a:prstGeom prst="rect">
            <a:avLst/>
          </a:prstGeom>
          <a:solidFill>
            <a:srgbClr val="156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 dirty="0"/>
              <a:t>ii</a:t>
            </a:r>
          </a:p>
        </p:txBody>
      </p:sp>
      <p:pic>
        <p:nvPicPr>
          <p:cNvPr id="7" name="Picture 6" descr="Green Build HSR logo">
            <a:extLst>
              <a:ext uri="{FF2B5EF4-FFF2-40B4-BE49-F238E27FC236}">
                <a16:creationId xmlns:a16="http://schemas.microsoft.com/office/drawing/2014/main" id="{0EB3C24E-05BA-4215-A4DB-B1747F1E1A4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091" b="90909" l="9140" r="89785">
                        <a14:foregroundMark x1="80645" y1="54067" x2="24194" y2="52632"/>
                        <a14:foregroundMark x1="24194" y1="52632" x2="50538" y2="65072"/>
                        <a14:foregroundMark x1="50538" y1="65072" x2="74731" y2="55502"/>
                        <a14:foregroundMark x1="74731" y1="55502" x2="75269" y2="54067"/>
                        <a14:foregroundMark x1="24731" y1="49761" x2="33333" y2="61244"/>
                        <a14:foregroundMark x1="30645" y1="11962" x2="59677" y2="11005"/>
                        <a14:foregroundMark x1="59677" y1="11005" x2="71505" y2="14354"/>
                        <a14:foregroundMark x1="71505" y1="14354" x2="45161" y2="9091"/>
                        <a14:foregroundMark x1="45161" y1="9091" x2="34409" y2="11483"/>
                        <a14:foregroundMark x1="39785" y1="44019" x2="23656" y2="63636"/>
                        <a14:foregroundMark x1="23656" y1="63636" x2="64516" y2="56459"/>
                        <a14:foregroundMark x1="64516" y1="56459" x2="66667" y2="49761"/>
                        <a14:foregroundMark x1="66667" y1="49761" x2="61290" y2="49282"/>
                        <a14:foregroundMark x1="32258" y1="64593" x2="27957" y2="66507"/>
                        <a14:foregroundMark x1="31183" y1="88038" x2="58065" y2="90909"/>
                        <a14:foregroundMark x1="58065" y1="90909" x2="72581" y2="88517"/>
                        <a14:foregroundMark x1="26882" y1="68421" x2="22043" y2="49282"/>
                      </a14:backgroundRemoval>
                    </a14:imgEffect>
                  </a14:imgLayer>
                </a14:imgProps>
              </a:ext>
            </a:extLst>
          </a:blip>
          <a:stretch>
            <a:fillRect/>
          </a:stretch>
        </p:blipFill>
        <p:spPr>
          <a:xfrm>
            <a:off x="255793" y="5"/>
            <a:ext cx="2138615" cy="2374083"/>
          </a:xfrm>
          <a:prstGeom prst="rect">
            <a:avLst/>
          </a:prstGeom>
        </p:spPr>
      </p:pic>
      <p:sp>
        <p:nvSpPr>
          <p:cNvPr id="2" name="Title 1">
            <a:extLst>
              <a:ext uri="{FF2B5EF4-FFF2-40B4-BE49-F238E27FC236}">
                <a16:creationId xmlns:a16="http://schemas.microsoft.com/office/drawing/2014/main" id="{2CE04B9C-2015-4FD9-BD7A-61DE6EAE6A08}"/>
              </a:ext>
            </a:extLst>
          </p:cNvPr>
          <p:cNvSpPr>
            <a:spLocks noGrp="1"/>
          </p:cNvSpPr>
          <p:nvPr>
            <p:ph type="title" hasCustomPrompt="1"/>
          </p:nvPr>
        </p:nvSpPr>
        <p:spPr>
          <a:xfrm>
            <a:off x="6096002" y="573253"/>
            <a:ext cx="5486399" cy="3112061"/>
          </a:xfrm>
        </p:spPr>
        <p:txBody>
          <a:bodyPr>
            <a:normAutofit/>
          </a:bodyPr>
          <a:lstStyle>
            <a:lvl1pPr>
              <a:defRPr sz="4400" b="1">
                <a:solidFill>
                  <a:srgbClr val="184F24"/>
                </a:solidFill>
              </a:defRPr>
            </a:lvl1pPr>
          </a:lstStyle>
          <a:p>
            <a:r>
              <a:rPr lang="en-US" dirty="0"/>
              <a:t>Sustainability Section Page</a:t>
            </a:r>
          </a:p>
        </p:txBody>
      </p:sp>
      <p:sp>
        <p:nvSpPr>
          <p:cNvPr id="11" name="Text Placeholder 10">
            <a:extLst>
              <a:ext uri="{FF2B5EF4-FFF2-40B4-BE49-F238E27FC236}">
                <a16:creationId xmlns:a16="http://schemas.microsoft.com/office/drawing/2014/main" id="{DC8B7BC3-31CC-4720-A45E-4C90641587BF}"/>
              </a:ext>
            </a:extLst>
          </p:cNvPr>
          <p:cNvSpPr>
            <a:spLocks noGrp="1"/>
          </p:cNvSpPr>
          <p:nvPr>
            <p:ph type="body" sz="quarter" idx="13" hasCustomPrompt="1"/>
          </p:nvPr>
        </p:nvSpPr>
        <p:spPr>
          <a:xfrm>
            <a:off x="6095999" y="3834887"/>
            <a:ext cx="5486400" cy="2332653"/>
          </a:xfrm>
        </p:spPr>
        <p:txBody>
          <a:bodyPr anchor="b">
            <a:normAutofit/>
          </a:bodyPr>
          <a:lstStyle>
            <a:lvl1pPr marL="0" indent="0">
              <a:buNone/>
              <a:defRPr sz="2400" b="1">
                <a:solidFill>
                  <a:srgbClr val="184F24"/>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Section Subhead, talking points, etc.</a:t>
            </a:r>
          </a:p>
        </p:txBody>
      </p:sp>
      <p:sp>
        <p:nvSpPr>
          <p:cNvPr id="13" name="Rectangle 12">
            <a:extLst>
              <a:ext uri="{FF2B5EF4-FFF2-40B4-BE49-F238E27FC236}">
                <a16:creationId xmlns:a16="http://schemas.microsoft.com/office/drawing/2014/main" id="{BEA758EA-7406-492B-8661-BBEB98E1F973}"/>
              </a:ext>
              <a:ext uri="{C183D7F6-B498-43B3-948B-1728B52AA6E4}">
                <adec:decorative xmlns:adec="http://schemas.microsoft.com/office/drawing/2017/decorative" xmlns="" val="1"/>
              </a:ext>
            </a:extLst>
          </p:cNvPr>
          <p:cNvSpPr/>
          <p:nvPr/>
        </p:nvSpPr>
        <p:spPr>
          <a:xfrm>
            <a:off x="0" y="6477001"/>
            <a:ext cx="12192000" cy="378022"/>
          </a:xfrm>
          <a:prstGeom prst="rect">
            <a:avLst/>
          </a:prstGeom>
          <a:solidFill>
            <a:srgbClr val="156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 dirty="0"/>
              <a:t>ii</a:t>
            </a:r>
          </a:p>
        </p:txBody>
      </p:sp>
      <p:sp>
        <p:nvSpPr>
          <p:cNvPr id="8" name="Footer Placeholder 7">
            <a:extLst>
              <a:ext uri="{FF2B5EF4-FFF2-40B4-BE49-F238E27FC236}">
                <a16:creationId xmlns:a16="http://schemas.microsoft.com/office/drawing/2014/main" id="{10771694-4361-4ED1-9AC0-5BF6C6C54C69}"/>
              </a:ext>
            </a:extLst>
          </p:cNvPr>
          <p:cNvSpPr>
            <a:spLocks noGrp="1"/>
          </p:cNvSpPr>
          <p:nvPr>
            <p:ph type="ftr" sz="quarter" idx="15"/>
          </p:nvPr>
        </p:nvSpPr>
        <p:spPr/>
        <p:txBody>
          <a:bodyPr/>
          <a:lstStyle/>
          <a:p>
            <a:r>
              <a:rPr lang="en-US"/>
              <a:t>Main title of PowerPoint – To edit search Master Slide and click on slide 1 </a:t>
            </a:r>
            <a:endParaRPr lang="en-US" dirty="0"/>
          </a:p>
        </p:txBody>
      </p:sp>
      <p:sp>
        <p:nvSpPr>
          <p:cNvPr id="4" name="Date Placeholder 3">
            <a:extLst>
              <a:ext uri="{FF2B5EF4-FFF2-40B4-BE49-F238E27FC236}">
                <a16:creationId xmlns:a16="http://schemas.microsoft.com/office/drawing/2014/main" id="{F2E9C2DC-924F-4990-874A-F02E57FF8A38}"/>
              </a:ext>
            </a:extLst>
          </p:cNvPr>
          <p:cNvSpPr>
            <a:spLocks noGrp="1"/>
          </p:cNvSpPr>
          <p:nvPr>
            <p:ph type="dt" sz="half" idx="14"/>
          </p:nvPr>
        </p:nvSpPr>
        <p:spPr/>
        <p:txBody>
          <a:bodyPr/>
          <a:lstStyle/>
          <a:p>
            <a:fld id="{F5019F62-AE58-4437-8D82-E61F92F03977}" type="datetime1">
              <a:rPr lang="en-US" smtClean="0"/>
              <a:pPr/>
              <a:t>3/8/2024</a:t>
            </a:fld>
            <a:endParaRPr lang="en-US" dirty="0"/>
          </a:p>
        </p:txBody>
      </p:sp>
      <p:sp>
        <p:nvSpPr>
          <p:cNvPr id="9" name="Slide Number Placeholder 8">
            <a:extLst>
              <a:ext uri="{FF2B5EF4-FFF2-40B4-BE49-F238E27FC236}">
                <a16:creationId xmlns:a16="http://schemas.microsoft.com/office/drawing/2014/main" id="{31AB4A80-C4BA-413D-A876-DE31E5909F4F}"/>
              </a:ext>
            </a:extLst>
          </p:cNvPr>
          <p:cNvSpPr>
            <a:spLocks noGrp="1"/>
          </p:cNvSpPr>
          <p:nvPr>
            <p:ph type="sldNum" sz="quarter" idx="16"/>
          </p:nvPr>
        </p:nvSpPr>
        <p:spPr/>
        <p:txBody>
          <a:bodyPr/>
          <a:lstStyle/>
          <a:p>
            <a:fld id="{9F845ACB-6A9C-4D80-856D-F33308202576}" type="slidenum">
              <a:rPr lang="en-US" smtClean="0"/>
              <a:pPr/>
              <a:t>‹#›</a:t>
            </a:fld>
            <a:endParaRPr lang="en-US" dirty="0"/>
          </a:p>
        </p:txBody>
      </p:sp>
    </p:spTree>
    <p:extLst>
      <p:ext uri="{BB962C8B-B14F-4D97-AF65-F5344CB8AC3E}">
        <p14:creationId xmlns:p14="http://schemas.microsoft.com/office/powerpoint/2010/main" val="2757913149"/>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cSld name="1_Two Content">
    <p:bg>
      <p:bgRef idx="1003">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3A29-E569-4292-8F60-D0CDE4A2687F}"/>
              </a:ext>
            </a:extLst>
          </p:cNvPr>
          <p:cNvSpPr>
            <a:spLocks noGrp="1"/>
          </p:cNvSpPr>
          <p:nvPr>
            <p:ph type="title" hasCustomPrompt="1"/>
          </p:nvPr>
        </p:nvSpPr>
        <p:spPr/>
        <p:txBody>
          <a:bodyPr/>
          <a:lstStyle>
            <a:lvl1pPr>
              <a:defRPr>
                <a:solidFill>
                  <a:srgbClr val="184F24"/>
                </a:solidFill>
              </a:defRPr>
            </a:lvl1pPr>
          </a:lstStyle>
          <a:p>
            <a:r>
              <a:rPr lang="en-US" dirty="0"/>
              <a:t>Sustainability Title</a:t>
            </a:r>
          </a:p>
        </p:txBody>
      </p:sp>
      <p:sp>
        <p:nvSpPr>
          <p:cNvPr id="3" name="Content Placeholder 2"/>
          <p:cNvSpPr>
            <a:spLocks noGrp="1"/>
          </p:cNvSpPr>
          <p:nvPr>
            <p:ph sz="half" idx="1"/>
          </p:nvPr>
        </p:nvSpPr>
        <p:spPr>
          <a:xfrm>
            <a:off x="342900" y="1066800"/>
            <a:ext cx="5666897" cy="5090724"/>
          </a:xfrm>
        </p:spPr>
        <p:txBody>
          <a:bodyPr/>
          <a:lstStyle>
            <a:lvl1pPr>
              <a:defRPr>
                <a:solidFill>
                  <a:srgbClr val="184F24"/>
                </a:solidFill>
              </a:defRPr>
            </a:lvl1pPr>
            <a:lvl2pPr>
              <a:defRPr>
                <a:solidFill>
                  <a:schemeClr val="tx1"/>
                </a:solidFill>
              </a:defRPr>
            </a:lvl2pPr>
            <a:lvl3pPr>
              <a:defRPr>
                <a:solidFill>
                  <a:srgbClr val="184F24"/>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45266" y="1066800"/>
            <a:ext cx="5669280" cy="5110168"/>
          </a:xfrm>
        </p:spPr>
        <p:txBody>
          <a:bodyPr/>
          <a:lstStyle>
            <a:lvl1pPr>
              <a:defRPr>
                <a:solidFill>
                  <a:srgbClr val="184F24"/>
                </a:solidFill>
              </a:defRPr>
            </a:lvl1pPr>
            <a:lvl2pPr>
              <a:defRPr>
                <a:solidFill>
                  <a:schemeClr val="tx1"/>
                </a:solidFill>
              </a:defRPr>
            </a:lvl2pPr>
            <a:lvl3pPr>
              <a:defRPr>
                <a:solidFill>
                  <a:srgbClr val="184F24"/>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Rectangle 13">
            <a:extLst>
              <a:ext uri="{FF2B5EF4-FFF2-40B4-BE49-F238E27FC236}">
                <a16:creationId xmlns:a16="http://schemas.microsoft.com/office/drawing/2014/main" id="{38B18AF7-7DCB-4351-A7B9-E126B4C7FD6C}"/>
              </a:ext>
              <a:ext uri="{C183D7F6-B498-43B3-948B-1728B52AA6E4}">
                <adec:decorative xmlns:adec="http://schemas.microsoft.com/office/drawing/2017/decorative" xmlns="" val="1"/>
              </a:ext>
            </a:extLst>
          </p:cNvPr>
          <p:cNvSpPr/>
          <p:nvPr/>
        </p:nvSpPr>
        <p:spPr>
          <a:xfrm>
            <a:off x="0" y="6477001"/>
            <a:ext cx="12192000" cy="378022"/>
          </a:xfrm>
          <a:prstGeom prst="rect">
            <a:avLst/>
          </a:prstGeom>
          <a:solidFill>
            <a:srgbClr val="156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 dirty="0"/>
              <a:t>ii</a:t>
            </a:r>
          </a:p>
        </p:txBody>
      </p:sp>
      <p:pic>
        <p:nvPicPr>
          <p:cNvPr id="9" name="Picture 8" descr="Green Build HSR logo">
            <a:extLst>
              <a:ext uri="{FF2B5EF4-FFF2-40B4-BE49-F238E27FC236}">
                <a16:creationId xmlns:a16="http://schemas.microsoft.com/office/drawing/2014/main" id="{65307F68-9277-41C8-A23F-78F9D3648F78}"/>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9091" b="90909" l="9140" r="89785">
                        <a14:foregroundMark x1="80645" y1="54067" x2="24194" y2="52632"/>
                        <a14:foregroundMark x1="24194" y1="52632" x2="50538" y2="65072"/>
                        <a14:foregroundMark x1="50538" y1="65072" x2="74731" y2="55502"/>
                        <a14:foregroundMark x1="74731" y1="55502" x2="75269" y2="54067"/>
                        <a14:foregroundMark x1="24731" y1="49761" x2="33333" y2="61244"/>
                        <a14:foregroundMark x1="30645" y1="11962" x2="59677" y2="11005"/>
                        <a14:foregroundMark x1="59677" y1="11005" x2="71505" y2="14354"/>
                        <a14:foregroundMark x1="71505" y1="14354" x2="45161" y2="9091"/>
                        <a14:foregroundMark x1="45161" y1="9091" x2="34409" y2="11483"/>
                        <a14:foregroundMark x1="39785" y1="44019" x2="23656" y2="63636"/>
                        <a14:foregroundMark x1="23656" y1="63636" x2="64516" y2="56459"/>
                        <a14:foregroundMark x1="64516" y1="56459" x2="66667" y2="49761"/>
                        <a14:foregroundMark x1="66667" y1="49761" x2="61290" y2="49282"/>
                        <a14:foregroundMark x1="32258" y1="64593" x2="27957" y2="66507"/>
                        <a14:foregroundMark x1="31183" y1="88038" x2="58065" y2="90909"/>
                        <a14:foregroundMark x1="58065" y1="90909" x2="72581" y2="88517"/>
                        <a14:foregroundMark x1="26882" y1="68421" x2="22043" y2="49282"/>
                      </a14:backgroundRemoval>
                    </a14:imgEffect>
                  </a14:imgLayer>
                </a14:imgProps>
              </a:ext>
              <a:ext uri="{28A0092B-C50C-407E-A947-70E740481C1C}">
                <a14:useLocalDpi xmlns:a14="http://schemas.microsoft.com/office/drawing/2010/main"/>
              </a:ext>
            </a:extLst>
          </a:blip>
          <a:stretch>
            <a:fillRect/>
          </a:stretch>
        </p:blipFill>
        <p:spPr>
          <a:xfrm>
            <a:off x="490763" y="5960820"/>
            <a:ext cx="811564" cy="897180"/>
          </a:xfrm>
          <a:prstGeom prst="rect">
            <a:avLst/>
          </a:prstGeom>
        </p:spPr>
      </p:pic>
      <p:sp>
        <p:nvSpPr>
          <p:cNvPr id="10" name="Footer Placeholder 9">
            <a:extLst>
              <a:ext uri="{FF2B5EF4-FFF2-40B4-BE49-F238E27FC236}">
                <a16:creationId xmlns:a16="http://schemas.microsoft.com/office/drawing/2014/main" id="{2CBE66BB-AF7B-4902-82E9-B74254A360DE}"/>
              </a:ext>
            </a:extLst>
          </p:cNvPr>
          <p:cNvSpPr>
            <a:spLocks noGrp="1"/>
          </p:cNvSpPr>
          <p:nvPr>
            <p:ph type="ftr" sz="quarter" idx="11"/>
          </p:nvPr>
        </p:nvSpPr>
        <p:spPr/>
        <p:txBody>
          <a:bodyPr/>
          <a:lstStyle/>
          <a:p>
            <a:r>
              <a:rPr lang="en-US"/>
              <a:t>Main title of PowerPoint – To edit search Master Slide and click on slide 1 </a:t>
            </a:r>
            <a:endParaRPr lang="en-US" dirty="0"/>
          </a:p>
        </p:txBody>
      </p:sp>
      <p:sp>
        <p:nvSpPr>
          <p:cNvPr id="8" name="Date Placeholder 7">
            <a:extLst>
              <a:ext uri="{FF2B5EF4-FFF2-40B4-BE49-F238E27FC236}">
                <a16:creationId xmlns:a16="http://schemas.microsoft.com/office/drawing/2014/main" id="{D4322D71-4BA5-4A55-864E-C4E25316FE8B}"/>
              </a:ext>
            </a:extLst>
          </p:cNvPr>
          <p:cNvSpPr>
            <a:spLocks noGrp="1"/>
          </p:cNvSpPr>
          <p:nvPr>
            <p:ph type="dt" sz="half" idx="10"/>
          </p:nvPr>
        </p:nvSpPr>
        <p:spPr/>
        <p:txBody>
          <a:bodyPr/>
          <a:lstStyle/>
          <a:p>
            <a:fld id="{F5019F62-AE58-4437-8D82-E61F92F03977}" type="datetime1">
              <a:rPr lang="en-US" smtClean="0"/>
              <a:pPr/>
              <a:t>3/8/2024</a:t>
            </a:fld>
            <a:endParaRPr lang="en-US" dirty="0"/>
          </a:p>
        </p:txBody>
      </p:sp>
      <p:sp>
        <p:nvSpPr>
          <p:cNvPr id="11" name="Slide Number Placeholder 10">
            <a:extLst>
              <a:ext uri="{FF2B5EF4-FFF2-40B4-BE49-F238E27FC236}">
                <a16:creationId xmlns:a16="http://schemas.microsoft.com/office/drawing/2014/main" id="{0773E14B-E271-4F38-B555-803E45904526}"/>
              </a:ext>
            </a:extLst>
          </p:cNvPr>
          <p:cNvSpPr>
            <a:spLocks noGrp="1"/>
          </p:cNvSpPr>
          <p:nvPr>
            <p:ph type="sldNum" sz="quarter" idx="12"/>
          </p:nvPr>
        </p:nvSpPr>
        <p:spPr/>
        <p:txBody>
          <a:bodyPr/>
          <a:lstStyle/>
          <a:p>
            <a:fld id="{9F845ACB-6A9C-4D80-856D-F33308202576}" type="slidenum">
              <a:rPr lang="en-US" smtClean="0"/>
              <a:pPr/>
              <a:t>‹#›</a:t>
            </a:fld>
            <a:endParaRPr lang="en-US" dirty="0"/>
          </a:p>
        </p:txBody>
      </p:sp>
    </p:spTree>
    <p:extLst>
      <p:ext uri="{BB962C8B-B14F-4D97-AF65-F5344CB8AC3E}">
        <p14:creationId xmlns:p14="http://schemas.microsoft.com/office/powerpoint/2010/main" val="228084499"/>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ustom Layout">
    <p:bg>
      <p:bgRef idx="1003">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686FD5D-AEB4-4FB0-95E2-2212CEDEB1E4}"/>
              </a:ext>
              <a:ext uri="{C183D7F6-B498-43B3-948B-1728B52AA6E4}">
                <adec:decorative xmlns:adec="http://schemas.microsoft.com/office/drawing/2017/decorative" xmlns="" val="1"/>
              </a:ext>
            </a:extLst>
          </p:cNvPr>
          <p:cNvSpPr/>
          <p:nvPr/>
        </p:nvSpPr>
        <p:spPr>
          <a:xfrm>
            <a:off x="0" y="6477001"/>
            <a:ext cx="12192000" cy="378022"/>
          </a:xfrm>
          <a:prstGeom prst="rect">
            <a:avLst/>
          </a:prstGeom>
          <a:solidFill>
            <a:srgbClr val="156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 dirty="0"/>
              <a:t>ii</a:t>
            </a:r>
          </a:p>
        </p:txBody>
      </p:sp>
      <p:sp>
        <p:nvSpPr>
          <p:cNvPr id="3" name="Title 2">
            <a:extLst>
              <a:ext uri="{FF2B5EF4-FFF2-40B4-BE49-F238E27FC236}">
                <a16:creationId xmlns:a16="http://schemas.microsoft.com/office/drawing/2014/main" id="{DECA1541-AB5E-4B0A-9424-851ABCABFCCE}"/>
              </a:ext>
            </a:extLst>
          </p:cNvPr>
          <p:cNvSpPr>
            <a:spLocks noGrp="1"/>
          </p:cNvSpPr>
          <p:nvPr>
            <p:ph type="title" hasCustomPrompt="1"/>
          </p:nvPr>
        </p:nvSpPr>
        <p:spPr/>
        <p:txBody>
          <a:bodyPr/>
          <a:lstStyle>
            <a:lvl1pPr>
              <a:defRPr>
                <a:solidFill>
                  <a:srgbClr val="184F24"/>
                </a:solidFill>
              </a:defRPr>
            </a:lvl1pPr>
          </a:lstStyle>
          <a:p>
            <a:r>
              <a:rPr lang="en-US" dirty="0"/>
              <a:t>Sustainability Title</a:t>
            </a:r>
          </a:p>
        </p:txBody>
      </p:sp>
      <p:sp>
        <p:nvSpPr>
          <p:cNvPr id="15" name="Content Placeholder 2">
            <a:extLst>
              <a:ext uri="{FF2B5EF4-FFF2-40B4-BE49-F238E27FC236}">
                <a16:creationId xmlns:a16="http://schemas.microsoft.com/office/drawing/2014/main" id="{DE6A2957-1B9A-481E-92C0-CA9163B415EA}"/>
              </a:ext>
            </a:extLst>
          </p:cNvPr>
          <p:cNvSpPr>
            <a:spLocks noGrp="1"/>
          </p:cNvSpPr>
          <p:nvPr>
            <p:ph sz="half" idx="1"/>
          </p:nvPr>
        </p:nvSpPr>
        <p:spPr>
          <a:xfrm>
            <a:off x="342900" y="1066800"/>
            <a:ext cx="11468101" cy="5090724"/>
          </a:xfrm>
        </p:spPr>
        <p:txBody>
          <a:bodyPr/>
          <a:lstStyle>
            <a:lvl1pPr>
              <a:defRPr>
                <a:solidFill>
                  <a:srgbClr val="184F24"/>
                </a:solidFill>
              </a:defRPr>
            </a:lvl1pPr>
            <a:lvl2pPr>
              <a:defRPr>
                <a:solidFill>
                  <a:schemeClr val="tx1"/>
                </a:solidFill>
              </a:defRPr>
            </a:lvl2pPr>
            <a:lvl3pPr>
              <a:defRPr>
                <a:solidFill>
                  <a:srgbClr val="184F24"/>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descr="Green Build HSR logo">
            <a:extLst>
              <a:ext uri="{FF2B5EF4-FFF2-40B4-BE49-F238E27FC236}">
                <a16:creationId xmlns:a16="http://schemas.microsoft.com/office/drawing/2014/main" id="{547A06F0-793A-4264-AB27-EAD674D034F4}"/>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9091" b="90909" l="9140" r="89785">
                        <a14:foregroundMark x1="80645" y1="54067" x2="24194" y2="52632"/>
                        <a14:foregroundMark x1="24194" y1="52632" x2="50538" y2="65072"/>
                        <a14:foregroundMark x1="50538" y1="65072" x2="74731" y2="55502"/>
                        <a14:foregroundMark x1="74731" y1="55502" x2="75269" y2="54067"/>
                        <a14:foregroundMark x1="24731" y1="49761" x2="33333" y2="61244"/>
                        <a14:foregroundMark x1="30645" y1="11962" x2="59677" y2="11005"/>
                        <a14:foregroundMark x1="59677" y1="11005" x2="71505" y2="14354"/>
                        <a14:foregroundMark x1="71505" y1="14354" x2="45161" y2="9091"/>
                        <a14:foregroundMark x1="45161" y1="9091" x2="34409" y2="11483"/>
                        <a14:foregroundMark x1="39785" y1="44019" x2="23656" y2="63636"/>
                        <a14:foregroundMark x1="23656" y1="63636" x2="64516" y2="56459"/>
                        <a14:foregroundMark x1="64516" y1="56459" x2="66667" y2="49761"/>
                        <a14:foregroundMark x1="66667" y1="49761" x2="61290" y2="49282"/>
                        <a14:foregroundMark x1="32258" y1="64593" x2="27957" y2="66507"/>
                        <a14:foregroundMark x1="31183" y1="88038" x2="58065" y2="90909"/>
                        <a14:foregroundMark x1="58065" y1="90909" x2="72581" y2="88517"/>
                        <a14:foregroundMark x1="26882" y1="68421" x2="22043" y2="49282"/>
                      </a14:backgroundRemoval>
                    </a14:imgEffect>
                  </a14:imgLayer>
                </a14:imgProps>
              </a:ext>
              <a:ext uri="{28A0092B-C50C-407E-A947-70E740481C1C}">
                <a14:useLocalDpi xmlns:a14="http://schemas.microsoft.com/office/drawing/2010/main"/>
              </a:ext>
            </a:extLst>
          </a:blip>
          <a:stretch>
            <a:fillRect/>
          </a:stretch>
        </p:blipFill>
        <p:spPr>
          <a:xfrm>
            <a:off x="490763" y="5960820"/>
            <a:ext cx="819563" cy="897180"/>
          </a:xfrm>
          <a:prstGeom prst="rect">
            <a:avLst/>
          </a:prstGeom>
        </p:spPr>
      </p:pic>
      <p:sp>
        <p:nvSpPr>
          <p:cNvPr id="6" name="Footer Placeholder 5">
            <a:extLst>
              <a:ext uri="{FF2B5EF4-FFF2-40B4-BE49-F238E27FC236}">
                <a16:creationId xmlns:a16="http://schemas.microsoft.com/office/drawing/2014/main" id="{DD721394-827A-4632-9348-A32A82DB0295}"/>
              </a:ext>
            </a:extLst>
          </p:cNvPr>
          <p:cNvSpPr>
            <a:spLocks noGrp="1"/>
          </p:cNvSpPr>
          <p:nvPr>
            <p:ph type="ftr" sz="quarter" idx="15"/>
          </p:nvPr>
        </p:nvSpPr>
        <p:spPr/>
        <p:txBody>
          <a:bodyPr/>
          <a:lstStyle/>
          <a:p>
            <a:r>
              <a:rPr lang="en-US"/>
              <a:t>Main title of PowerPoint – To edit search Master Slide and click on slide 1 </a:t>
            </a:r>
            <a:endParaRPr lang="en-US" dirty="0"/>
          </a:p>
        </p:txBody>
      </p:sp>
      <p:sp>
        <p:nvSpPr>
          <p:cNvPr id="2" name="Date Placeholder 1">
            <a:extLst>
              <a:ext uri="{FF2B5EF4-FFF2-40B4-BE49-F238E27FC236}">
                <a16:creationId xmlns:a16="http://schemas.microsoft.com/office/drawing/2014/main" id="{172D1F55-C02A-4D80-BCE4-527D13985C18}"/>
              </a:ext>
            </a:extLst>
          </p:cNvPr>
          <p:cNvSpPr>
            <a:spLocks noGrp="1"/>
          </p:cNvSpPr>
          <p:nvPr>
            <p:ph type="dt" sz="half" idx="14"/>
          </p:nvPr>
        </p:nvSpPr>
        <p:spPr/>
        <p:txBody>
          <a:bodyPr/>
          <a:lstStyle/>
          <a:p>
            <a:fld id="{F5019F62-AE58-4437-8D82-E61F92F03977}" type="datetime1">
              <a:rPr lang="en-US" smtClean="0"/>
              <a:pPr/>
              <a:t>3/8/2024</a:t>
            </a:fld>
            <a:endParaRPr lang="en-US" dirty="0"/>
          </a:p>
        </p:txBody>
      </p:sp>
      <p:sp>
        <p:nvSpPr>
          <p:cNvPr id="7" name="Slide Number Placeholder 6">
            <a:extLst>
              <a:ext uri="{FF2B5EF4-FFF2-40B4-BE49-F238E27FC236}">
                <a16:creationId xmlns:a16="http://schemas.microsoft.com/office/drawing/2014/main" id="{9476C38F-8F12-4C09-9AD2-40B4024978CD}"/>
              </a:ext>
            </a:extLst>
          </p:cNvPr>
          <p:cNvSpPr>
            <a:spLocks noGrp="1"/>
          </p:cNvSpPr>
          <p:nvPr>
            <p:ph type="sldNum" sz="quarter" idx="16"/>
          </p:nvPr>
        </p:nvSpPr>
        <p:spPr/>
        <p:txBody>
          <a:bodyPr/>
          <a:lstStyle/>
          <a:p>
            <a:fld id="{9F845ACB-6A9C-4D80-856D-F33308202576}" type="slidenum">
              <a:rPr lang="en-US" smtClean="0"/>
              <a:pPr/>
              <a:t>‹#›</a:t>
            </a:fld>
            <a:endParaRPr lang="en-US" dirty="0"/>
          </a:p>
        </p:txBody>
      </p:sp>
    </p:spTree>
    <p:extLst>
      <p:ext uri="{BB962C8B-B14F-4D97-AF65-F5344CB8AC3E}">
        <p14:creationId xmlns:p14="http://schemas.microsoft.com/office/powerpoint/2010/main" val="1488690405"/>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Main title of PowerPoint – To edit search Master Slide and click on slide 1 </a:t>
            </a:r>
            <a:endParaRPr lang="en-US" dirty="0"/>
          </a:p>
        </p:txBody>
      </p:sp>
      <p:sp>
        <p:nvSpPr>
          <p:cNvPr id="4" name="Date Placeholder 3"/>
          <p:cNvSpPr>
            <a:spLocks noGrp="1"/>
          </p:cNvSpPr>
          <p:nvPr>
            <p:ph type="dt" sz="half" idx="10"/>
          </p:nvPr>
        </p:nvSpPr>
        <p:spPr/>
        <p:txBody>
          <a:bodyPr/>
          <a:lstStyle/>
          <a:p>
            <a:fld id="{F5019F62-AE58-4437-8D82-E61F92F03977}" type="datetime1">
              <a:rPr lang="en-US" smtClean="0"/>
              <a:pPr/>
              <a:t>3/8/2024</a:t>
            </a:fld>
            <a:endParaRPr lang="en-US" dirty="0"/>
          </a:p>
        </p:txBody>
      </p:sp>
      <p:sp>
        <p:nvSpPr>
          <p:cNvPr id="6" name="Slide Number Placeholder 5"/>
          <p:cNvSpPr>
            <a:spLocks noGrp="1"/>
          </p:cNvSpPr>
          <p:nvPr>
            <p:ph type="sldNum" sz="quarter" idx="12"/>
          </p:nvPr>
        </p:nvSpPr>
        <p:spPr/>
        <p:txBody>
          <a:bodyPr/>
          <a:lstStyle/>
          <a:p>
            <a:fld id="{9F845ACB-6A9C-4D80-856D-F33308202576}" type="slidenum">
              <a:rPr lang="en-US" smtClean="0"/>
              <a:pPr/>
              <a:t>‹#›</a:t>
            </a:fld>
            <a:endParaRPr lang="en-US" dirty="0"/>
          </a:p>
        </p:txBody>
      </p:sp>
    </p:spTree>
    <p:extLst>
      <p:ext uri="{BB962C8B-B14F-4D97-AF65-F5344CB8AC3E}">
        <p14:creationId xmlns:p14="http://schemas.microsoft.com/office/powerpoint/2010/main" val="39497221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CEO Report</a:t>
            </a:r>
          </a:p>
        </p:txBody>
      </p:sp>
      <p:sp>
        <p:nvSpPr>
          <p:cNvPr id="4" name="Date Placeholder 3"/>
          <p:cNvSpPr>
            <a:spLocks noGrp="1"/>
          </p:cNvSpPr>
          <p:nvPr>
            <p:ph type="dt" sz="half" idx="10"/>
          </p:nvPr>
        </p:nvSpPr>
        <p:spPr/>
        <p:txBody>
          <a:bodyPr/>
          <a:lstStyle/>
          <a:p>
            <a:fld id="{EF9831D3-DFF1-4272-B0FE-AA6EEBF5A85E}" type="datetime1">
              <a:rPr lang="en-US" smtClean="0"/>
              <a:t>3/8/2024</a:t>
            </a:fld>
            <a:endParaRPr lang="en-US"/>
          </a:p>
        </p:txBody>
      </p:sp>
      <p:sp>
        <p:nvSpPr>
          <p:cNvPr id="6" name="Slide Number Placeholder 5"/>
          <p:cNvSpPr>
            <a:spLocks noGrp="1"/>
          </p:cNvSpPr>
          <p:nvPr>
            <p:ph type="sldNum" sz="quarter" idx="12"/>
          </p:nvPr>
        </p:nvSpPr>
        <p:spPr/>
        <p:txBody>
          <a:bodyPr/>
          <a:lstStyle/>
          <a:p>
            <a:fld id="{9F845ACB-6A9C-4D80-856D-F33308202576}" type="slidenum">
              <a:rPr lang="en-US" smtClean="0"/>
              <a:t>‹#›</a:t>
            </a:fld>
            <a:endParaRPr lang="en-US"/>
          </a:p>
        </p:txBody>
      </p:sp>
    </p:spTree>
    <p:extLst>
      <p:ext uri="{BB962C8B-B14F-4D97-AF65-F5344CB8AC3E}">
        <p14:creationId xmlns:p14="http://schemas.microsoft.com/office/powerpoint/2010/main" val="1972402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sp>
        <p:nvSpPr>
          <p:cNvPr id="4" name="Rectangle: Diagonal Corners Snipped 3" descr="San Joaquin Viaduct">
            <a:extLst>
              <a:ext uri="{FF2B5EF4-FFF2-40B4-BE49-F238E27FC236}">
                <a16:creationId xmlns:a16="http://schemas.microsoft.com/office/drawing/2014/main" id="{0C975659-6380-4084-98A7-347396853060}"/>
              </a:ext>
            </a:extLst>
          </p:cNvPr>
          <p:cNvSpPr/>
          <p:nvPr/>
        </p:nvSpPr>
        <p:spPr>
          <a:xfrm>
            <a:off x="9199418" y="1650"/>
            <a:ext cx="2992582" cy="2194560"/>
          </a:xfrm>
          <a:prstGeom prst="snip2DiagRect">
            <a:avLst>
              <a:gd name="adj1" fmla="val 0"/>
              <a:gd name="adj2" fmla="val 30953"/>
            </a:avLst>
          </a:prstGeom>
          <a:blipFill>
            <a:blip r:embed="rId2" cstate="email">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24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Diagonal Corners Snipped 13" descr="Digital Rendering of a high-speed train">
            <a:extLst>
              <a:ext uri="{FF2B5EF4-FFF2-40B4-BE49-F238E27FC236}">
                <a16:creationId xmlns:a16="http://schemas.microsoft.com/office/drawing/2014/main" id="{199E85FC-7B2F-4EA0-975D-8F2AFBA2F40D}"/>
              </a:ext>
            </a:extLst>
          </p:cNvPr>
          <p:cNvSpPr/>
          <p:nvPr/>
        </p:nvSpPr>
        <p:spPr>
          <a:xfrm flipH="1">
            <a:off x="9199418" y="2158259"/>
            <a:ext cx="2992582" cy="2194560"/>
          </a:xfrm>
          <a:prstGeom prst="snip2DiagRect">
            <a:avLst>
              <a:gd name="adj1" fmla="val 0"/>
              <a:gd name="adj2" fmla="val 30953"/>
            </a:avLst>
          </a:prstGeom>
          <a:blipFill dpi="0" rotWithShape="0">
            <a:blip r:embed="rId4"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Diagonal Corners Snipped 14">
            <a:extLst>
              <a:ext uri="{FF2B5EF4-FFF2-40B4-BE49-F238E27FC236}">
                <a16:creationId xmlns:a16="http://schemas.microsoft.com/office/drawing/2014/main" id="{4B18FEE7-B836-4001-9735-441AD72D59FB}"/>
              </a:ext>
              <a:ext uri="{C183D7F6-B498-43B3-948B-1728B52AA6E4}">
                <adec:decorative xmlns:adec="http://schemas.microsoft.com/office/drawing/2017/decorative" xmlns="" val="1"/>
              </a:ext>
            </a:extLst>
          </p:cNvPr>
          <p:cNvSpPr/>
          <p:nvPr/>
        </p:nvSpPr>
        <p:spPr>
          <a:xfrm flipH="1" flipV="1">
            <a:off x="9199415" y="4346069"/>
            <a:ext cx="2992582" cy="2194560"/>
          </a:xfrm>
          <a:prstGeom prst="snip2DiagRect">
            <a:avLst>
              <a:gd name="adj1" fmla="val 0"/>
              <a:gd name="adj2" fmla="val 3095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CE04B9C-2015-4FD9-BD7A-61DE6EAE6A08}"/>
              </a:ext>
            </a:extLst>
          </p:cNvPr>
          <p:cNvSpPr>
            <a:spLocks noGrp="1"/>
          </p:cNvSpPr>
          <p:nvPr>
            <p:ph type="title" hasCustomPrompt="1"/>
          </p:nvPr>
        </p:nvSpPr>
        <p:spPr>
          <a:xfrm>
            <a:off x="609604" y="478965"/>
            <a:ext cx="7732293" cy="2680204"/>
          </a:xfrm>
        </p:spPr>
        <p:txBody>
          <a:bodyPr/>
          <a:lstStyle>
            <a:lvl1pPr>
              <a:defRPr b="0">
                <a:solidFill>
                  <a:schemeClr val="accent1"/>
                </a:solidFill>
              </a:defRPr>
            </a:lvl1pPr>
          </a:lstStyle>
          <a:p>
            <a:r>
              <a:rPr lang="en-US"/>
              <a:t>Section Transition Page - Title</a:t>
            </a:r>
          </a:p>
        </p:txBody>
      </p:sp>
      <p:sp>
        <p:nvSpPr>
          <p:cNvPr id="11" name="Text Placeholder 10">
            <a:extLst>
              <a:ext uri="{FF2B5EF4-FFF2-40B4-BE49-F238E27FC236}">
                <a16:creationId xmlns:a16="http://schemas.microsoft.com/office/drawing/2014/main" id="{DC8B7BC3-31CC-4720-A45E-4C90641587BF}"/>
              </a:ext>
            </a:extLst>
          </p:cNvPr>
          <p:cNvSpPr>
            <a:spLocks noGrp="1"/>
          </p:cNvSpPr>
          <p:nvPr>
            <p:ph type="body" sz="quarter" idx="13" hasCustomPrompt="1"/>
          </p:nvPr>
        </p:nvSpPr>
        <p:spPr>
          <a:xfrm>
            <a:off x="609603" y="3429001"/>
            <a:ext cx="7732295" cy="883118"/>
          </a:xfrm>
        </p:spPr>
        <p:txBody>
          <a:bodyPr anchor="b"/>
          <a:lstStyle>
            <a:lvl1pPr marL="0" indent="0">
              <a:buNone/>
              <a:defRPr>
                <a:solidFill>
                  <a:schemeClr val="accent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Subhead, talking points, etc.</a:t>
            </a:r>
          </a:p>
        </p:txBody>
      </p:sp>
      <p:sp>
        <p:nvSpPr>
          <p:cNvPr id="5" name="Footer Placeholder 4">
            <a:extLst>
              <a:ext uri="{FF2B5EF4-FFF2-40B4-BE49-F238E27FC236}">
                <a16:creationId xmlns:a16="http://schemas.microsoft.com/office/drawing/2014/main" id="{183AF501-4429-49FD-A826-221EDED648CB}"/>
              </a:ext>
            </a:extLst>
          </p:cNvPr>
          <p:cNvSpPr>
            <a:spLocks noGrp="1"/>
          </p:cNvSpPr>
          <p:nvPr>
            <p:ph type="ftr" sz="quarter" idx="15"/>
          </p:nvPr>
        </p:nvSpPr>
        <p:spPr/>
        <p:txBody>
          <a:bodyPr/>
          <a:lstStyle/>
          <a:p>
            <a:endParaRPr lang="en-US"/>
          </a:p>
        </p:txBody>
      </p:sp>
      <p:sp>
        <p:nvSpPr>
          <p:cNvPr id="3" name="Date Placeholder 2">
            <a:extLst>
              <a:ext uri="{FF2B5EF4-FFF2-40B4-BE49-F238E27FC236}">
                <a16:creationId xmlns:a16="http://schemas.microsoft.com/office/drawing/2014/main" id="{1B64F88A-E150-4049-9B1C-ABF7B9B938E5}"/>
              </a:ext>
            </a:extLst>
          </p:cNvPr>
          <p:cNvSpPr>
            <a:spLocks noGrp="1"/>
          </p:cNvSpPr>
          <p:nvPr>
            <p:ph type="dt" sz="half" idx="14"/>
          </p:nvPr>
        </p:nvSpPr>
        <p:spPr/>
        <p:txBody>
          <a:bodyPr/>
          <a:lstStyle/>
          <a:p>
            <a:fld id="{89B16291-ED4C-49FC-B2F3-4ADEE78BB7B8}" type="datetime1">
              <a:rPr lang="en-US" smtClean="0"/>
              <a:t>3/8/2024</a:t>
            </a:fld>
            <a:endParaRPr lang="en-US"/>
          </a:p>
        </p:txBody>
      </p:sp>
      <p:sp>
        <p:nvSpPr>
          <p:cNvPr id="6" name="Slide Number Placeholder 5">
            <a:extLst>
              <a:ext uri="{FF2B5EF4-FFF2-40B4-BE49-F238E27FC236}">
                <a16:creationId xmlns:a16="http://schemas.microsoft.com/office/drawing/2014/main" id="{C04C9FA4-B389-45B4-8A19-A914C39C9726}"/>
              </a:ext>
            </a:extLst>
          </p:cNvPr>
          <p:cNvSpPr>
            <a:spLocks noGrp="1"/>
          </p:cNvSpPr>
          <p:nvPr>
            <p:ph type="sldNum" sz="quarter" idx="16"/>
          </p:nvPr>
        </p:nvSpPr>
        <p:spPr/>
        <p:txBody>
          <a:bodyPr/>
          <a:lstStyle/>
          <a:p>
            <a:fld id="{9F845ACB-6A9C-4D80-856D-F33308202576}" type="slidenum">
              <a:rPr lang="en-US" smtClean="0"/>
              <a:pPr/>
              <a:t>‹#›</a:t>
            </a:fld>
            <a:endParaRPr lang="en-US"/>
          </a:p>
        </p:txBody>
      </p:sp>
    </p:spTree>
    <p:extLst>
      <p:ext uri="{BB962C8B-B14F-4D97-AF65-F5344CB8AC3E}">
        <p14:creationId xmlns:p14="http://schemas.microsoft.com/office/powerpoint/2010/main" val="236074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1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Content Placeholder 5" descr="A rendering of a high-speed train on tracks">
            <a:extLst>
              <a:ext uri="{FF2B5EF4-FFF2-40B4-BE49-F238E27FC236}">
                <a16:creationId xmlns:a16="http://schemas.microsoft.com/office/drawing/2014/main" id="{7322D3B3-481D-4C3D-95E1-572A86A852C6}"/>
              </a:ext>
            </a:extLst>
          </p:cNvPr>
          <p:cNvPicPr>
            <a:picLocks noChangeAspect="1"/>
          </p:cNvPicPr>
          <p:nvPr/>
        </p:nvPicPr>
        <p:blipFill rotWithShape="1">
          <a:blip r:embed="rId3" cstate="email">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2000" contrast="53000"/>
                    </a14:imgEffect>
                  </a14:imgLayer>
                </a14:imgProps>
              </a:ext>
              <a:ext uri="{28A0092B-C50C-407E-A947-70E740481C1C}">
                <a14:useLocalDpi xmlns:a14="http://schemas.microsoft.com/office/drawing/2010/main"/>
              </a:ext>
            </a:extLst>
          </a:blip>
          <a:srcRect/>
          <a:stretch/>
        </p:blipFill>
        <p:spPr>
          <a:xfrm>
            <a:off x="3" y="-1"/>
            <a:ext cx="5749255" cy="6858001"/>
          </a:xfrm>
          <a:prstGeom prst="rect">
            <a:avLst/>
          </a:prstGeom>
        </p:spPr>
      </p:pic>
      <p:pic>
        <p:nvPicPr>
          <p:cNvPr id="13" name="Graphic 12" descr="HSR Logo">
            <a:extLst>
              <a:ext uri="{FF2B5EF4-FFF2-40B4-BE49-F238E27FC236}">
                <a16:creationId xmlns:a16="http://schemas.microsoft.com/office/drawing/2014/main" id="{258A25AF-381E-4237-ACEA-39339775F724}"/>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1417330" y="1129840"/>
            <a:ext cx="3040853" cy="577038"/>
          </a:xfrm>
          <a:prstGeom prst="rect">
            <a:avLst/>
          </a:prstGeom>
        </p:spPr>
      </p:pic>
      <p:sp>
        <p:nvSpPr>
          <p:cNvPr id="2" name="Title 1"/>
          <p:cNvSpPr>
            <a:spLocks noGrp="1"/>
          </p:cNvSpPr>
          <p:nvPr>
            <p:ph type="title" hasCustomPrompt="1"/>
          </p:nvPr>
        </p:nvSpPr>
        <p:spPr>
          <a:xfrm>
            <a:off x="609601" y="1129840"/>
            <a:ext cx="4627283" cy="3300646"/>
          </a:xfrm>
        </p:spPr>
        <p:txBody>
          <a:bodyPr anchor="b">
            <a:normAutofit/>
          </a:bodyPr>
          <a:lstStyle>
            <a:lvl1pPr>
              <a:defRPr sz="4000" b="1">
                <a:solidFill>
                  <a:schemeClr val="bg2"/>
                </a:solidFill>
              </a:defRPr>
            </a:lvl1pPr>
          </a:lstStyle>
          <a:p>
            <a:r>
              <a:rPr lang="en-US"/>
              <a:t>Section Header Title</a:t>
            </a:r>
          </a:p>
        </p:txBody>
      </p:sp>
      <p:sp>
        <p:nvSpPr>
          <p:cNvPr id="10" name="Picture Placeholder 9">
            <a:extLst>
              <a:ext uri="{FF2B5EF4-FFF2-40B4-BE49-F238E27FC236}">
                <a16:creationId xmlns:a16="http://schemas.microsoft.com/office/drawing/2014/main" id="{13FD5F35-2B51-48E2-95C0-17288ACB2C0A}"/>
              </a:ext>
            </a:extLst>
          </p:cNvPr>
          <p:cNvSpPr>
            <a:spLocks noGrp="1"/>
          </p:cNvSpPr>
          <p:nvPr>
            <p:ph type="pic" sz="quarter" idx="13"/>
          </p:nvPr>
        </p:nvSpPr>
        <p:spPr>
          <a:xfrm>
            <a:off x="5941887" y="0"/>
            <a:ext cx="6250116" cy="4203700"/>
          </a:xfrm>
        </p:spPr>
        <p:txBody>
          <a:bodyPr/>
          <a:lstStyle/>
          <a:p>
            <a:r>
              <a:rPr lang="en-US"/>
              <a:t>Click icon to add picture</a:t>
            </a:r>
          </a:p>
        </p:txBody>
      </p:sp>
      <p:sp>
        <p:nvSpPr>
          <p:cNvPr id="3" name="Text Placeholder 2"/>
          <p:cNvSpPr>
            <a:spLocks noGrp="1"/>
          </p:cNvSpPr>
          <p:nvPr>
            <p:ph type="body" idx="1" hasCustomPrompt="1"/>
          </p:nvPr>
        </p:nvSpPr>
        <p:spPr>
          <a:xfrm>
            <a:off x="5941884" y="4321633"/>
            <a:ext cx="6017888" cy="2155371"/>
          </a:xfrm>
        </p:spPr>
        <p:txBody>
          <a:bodyPr anchor="t"/>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err="1"/>
              <a:t>Subheader</a:t>
            </a:r>
            <a:r>
              <a:rPr lang="en-US"/>
              <a:t>, Talking Points, Etc.</a:t>
            </a:r>
          </a:p>
        </p:txBody>
      </p:sp>
      <p:sp>
        <p:nvSpPr>
          <p:cNvPr id="9" name="Footer Placeholder 8">
            <a:extLst>
              <a:ext uri="{FF2B5EF4-FFF2-40B4-BE49-F238E27FC236}">
                <a16:creationId xmlns:a16="http://schemas.microsoft.com/office/drawing/2014/main" id="{CF829D90-D336-4AC3-BDBD-B0EF4BEB7E41}"/>
              </a:ext>
            </a:extLst>
          </p:cNvPr>
          <p:cNvSpPr>
            <a:spLocks noGrp="1"/>
          </p:cNvSpPr>
          <p:nvPr>
            <p:ph type="ftr" sz="quarter" idx="15"/>
          </p:nvPr>
        </p:nvSpPr>
        <p:spPr>
          <a:xfrm>
            <a:off x="6096000" y="6572414"/>
            <a:ext cx="4167760" cy="217390"/>
          </a:xfrm>
        </p:spPr>
        <p:txBody>
          <a:bodyPr/>
          <a:lstStyle>
            <a:lvl1pPr>
              <a:defRPr>
                <a:solidFill>
                  <a:schemeClr val="tx1"/>
                </a:solidFill>
              </a:defRPr>
            </a:lvl1pPr>
          </a:lstStyle>
          <a:p>
            <a:endParaRPr lang="en-US"/>
          </a:p>
        </p:txBody>
      </p:sp>
      <p:sp>
        <p:nvSpPr>
          <p:cNvPr id="7" name="Date Placeholder 6">
            <a:extLst>
              <a:ext uri="{FF2B5EF4-FFF2-40B4-BE49-F238E27FC236}">
                <a16:creationId xmlns:a16="http://schemas.microsoft.com/office/drawing/2014/main" id="{984B8B2F-FCB4-41F1-8C4F-014FDB42CD98}"/>
              </a:ext>
            </a:extLst>
          </p:cNvPr>
          <p:cNvSpPr>
            <a:spLocks noGrp="1"/>
          </p:cNvSpPr>
          <p:nvPr>
            <p:ph type="dt" sz="half" idx="14"/>
          </p:nvPr>
        </p:nvSpPr>
        <p:spPr/>
        <p:txBody>
          <a:bodyPr/>
          <a:lstStyle>
            <a:lvl1pPr>
              <a:defRPr>
                <a:solidFill>
                  <a:schemeClr val="tx1"/>
                </a:solidFill>
              </a:defRPr>
            </a:lvl1pPr>
          </a:lstStyle>
          <a:p>
            <a:fld id="{7C26B26E-9CEA-4EC1-994F-A31FBDD0DD9A}" type="datetime1">
              <a:rPr lang="en-US" smtClean="0"/>
              <a:t>3/8/2024</a:t>
            </a:fld>
            <a:endParaRPr lang="en-US"/>
          </a:p>
        </p:txBody>
      </p:sp>
      <p:sp>
        <p:nvSpPr>
          <p:cNvPr id="12" name="Slide Number Placeholder 11">
            <a:extLst>
              <a:ext uri="{FF2B5EF4-FFF2-40B4-BE49-F238E27FC236}">
                <a16:creationId xmlns:a16="http://schemas.microsoft.com/office/drawing/2014/main" id="{9D10AEE1-B308-41EA-8D0F-8FAB6AEFD25E}"/>
              </a:ext>
            </a:extLst>
          </p:cNvPr>
          <p:cNvSpPr>
            <a:spLocks noGrp="1"/>
          </p:cNvSpPr>
          <p:nvPr>
            <p:ph type="sldNum" sz="quarter" idx="16"/>
          </p:nvPr>
        </p:nvSpPr>
        <p:spPr/>
        <p:txBody>
          <a:bodyPr/>
          <a:lstStyle>
            <a:lvl1pPr>
              <a:defRPr>
                <a:solidFill>
                  <a:schemeClr val="tx1"/>
                </a:solidFill>
              </a:defRPr>
            </a:lvl1pPr>
          </a:lstStyle>
          <a:p>
            <a:fld id="{9F845ACB-6A9C-4D80-856D-F33308202576}" type="slidenum">
              <a:rPr lang="en-US" smtClean="0"/>
              <a:pPr/>
              <a:t>‹#›</a:t>
            </a:fld>
            <a:endParaRPr lang="en-US"/>
          </a:p>
        </p:txBody>
      </p:sp>
    </p:spTree>
    <p:extLst>
      <p:ext uri="{BB962C8B-B14F-4D97-AF65-F5344CB8AC3E}">
        <p14:creationId xmlns:p14="http://schemas.microsoft.com/office/powerpoint/2010/main" val="1321823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2_Section Header">
    <p:bg>
      <p:bgPr>
        <a:solidFill>
          <a:schemeClr val="bg1"/>
        </a:solidFill>
        <a:effectLst/>
      </p:bgPr>
    </p:bg>
    <p:spTree>
      <p:nvGrpSpPr>
        <p:cNvPr id="1" name=""/>
        <p:cNvGrpSpPr/>
        <p:nvPr/>
      </p:nvGrpSpPr>
      <p:grpSpPr>
        <a:xfrm>
          <a:off x="0" y="0"/>
          <a:ext cx="0" cy="0"/>
          <a:chOff x="0" y="0"/>
          <a:chExt cx="0" cy="0"/>
        </a:xfrm>
      </p:grpSpPr>
      <p:pic>
        <p:nvPicPr>
          <p:cNvPr id="12" name="Content Placeholder 5" descr="A rendering of a high-speed train on tracks">
            <a:extLst>
              <a:ext uri="{FF2B5EF4-FFF2-40B4-BE49-F238E27FC236}">
                <a16:creationId xmlns:a16="http://schemas.microsoft.com/office/drawing/2014/main" id="{7D822D03-74A0-4566-BCE1-D9F2C63D7A35}"/>
              </a:ext>
            </a:extLst>
          </p:cNvPr>
          <p:cNvPicPr>
            <a:picLocks noChangeAspect="1"/>
          </p:cNvPicPr>
          <p:nvPr/>
        </p:nvPicPr>
        <p:blipFill rotWithShape="1">
          <a:blip r:embed="rId2" cstate="email">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42000" contrast="53000"/>
                    </a14:imgEffect>
                  </a14:imgLayer>
                </a14:imgProps>
              </a:ext>
              <a:ext uri="{28A0092B-C50C-407E-A947-70E740481C1C}">
                <a14:useLocalDpi xmlns:a14="http://schemas.microsoft.com/office/drawing/2010/main"/>
              </a:ext>
            </a:extLst>
          </a:blip>
          <a:srcRect r="-159"/>
          <a:stretch/>
        </p:blipFill>
        <p:spPr>
          <a:xfrm>
            <a:off x="0" y="5"/>
            <a:ext cx="12339782" cy="6941128"/>
          </a:xfrm>
          <a:prstGeom prst="rect">
            <a:avLst/>
          </a:prstGeom>
        </p:spPr>
      </p:pic>
      <p:pic>
        <p:nvPicPr>
          <p:cNvPr id="8" name="Graphic 7" descr="HSR Logo">
            <a:extLst>
              <a:ext uri="{FF2B5EF4-FFF2-40B4-BE49-F238E27FC236}">
                <a16:creationId xmlns:a16="http://schemas.microsoft.com/office/drawing/2014/main" id="{B98A8C14-57B3-42D3-ADBE-FD2290D6D7D7}"/>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417330" y="1129840"/>
            <a:ext cx="3040853" cy="577038"/>
          </a:xfrm>
          <a:prstGeom prst="rect">
            <a:avLst/>
          </a:prstGeom>
        </p:spPr>
      </p:pic>
      <p:sp>
        <p:nvSpPr>
          <p:cNvPr id="2" name="Title 1"/>
          <p:cNvSpPr>
            <a:spLocks noGrp="1"/>
          </p:cNvSpPr>
          <p:nvPr>
            <p:ph type="title" hasCustomPrompt="1"/>
          </p:nvPr>
        </p:nvSpPr>
        <p:spPr>
          <a:xfrm>
            <a:off x="609601" y="1129840"/>
            <a:ext cx="4656312" cy="4889960"/>
          </a:xfrm>
        </p:spPr>
        <p:txBody>
          <a:bodyPr anchor="b">
            <a:normAutofit/>
          </a:bodyPr>
          <a:lstStyle>
            <a:lvl1pPr>
              <a:defRPr sz="3600">
                <a:solidFill>
                  <a:schemeClr val="bg2"/>
                </a:solidFill>
              </a:defRPr>
            </a:lvl1pPr>
          </a:lstStyle>
          <a:p>
            <a:r>
              <a:rPr lang="en-US"/>
              <a:t>Section Title</a:t>
            </a:r>
          </a:p>
        </p:txBody>
      </p:sp>
      <p:sp>
        <p:nvSpPr>
          <p:cNvPr id="3" name="Text Placeholder 2"/>
          <p:cNvSpPr>
            <a:spLocks noGrp="1"/>
          </p:cNvSpPr>
          <p:nvPr>
            <p:ph type="body" idx="1" hasCustomPrompt="1"/>
          </p:nvPr>
        </p:nvSpPr>
        <p:spPr>
          <a:xfrm>
            <a:off x="6081487" y="4321629"/>
            <a:ext cx="5326432" cy="1698172"/>
          </a:xfrm>
        </p:spPr>
        <p:txBody>
          <a:bodyPr anchor="b"/>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a:t>
            </a:r>
            <a:r>
              <a:rPr lang="en-US" err="1"/>
              <a:t>Subheader</a:t>
            </a:r>
            <a:r>
              <a:rPr lang="en-US"/>
              <a:t>, talking points, etc.</a:t>
            </a:r>
          </a:p>
        </p:txBody>
      </p:sp>
      <p:sp>
        <p:nvSpPr>
          <p:cNvPr id="5" name="Footer Placeholder 4">
            <a:extLst>
              <a:ext uri="{FF2B5EF4-FFF2-40B4-BE49-F238E27FC236}">
                <a16:creationId xmlns:a16="http://schemas.microsoft.com/office/drawing/2014/main" id="{3CBD2430-771F-4DAF-87EA-A91429C52BF9}"/>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17D9BABF-FABF-4976-A00A-CACBB6F09488}"/>
              </a:ext>
            </a:extLst>
          </p:cNvPr>
          <p:cNvSpPr>
            <a:spLocks noGrp="1"/>
          </p:cNvSpPr>
          <p:nvPr>
            <p:ph type="dt" sz="half" idx="10"/>
          </p:nvPr>
        </p:nvSpPr>
        <p:spPr/>
        <p:txBody>
          <a:bodyPr/>
          <a:lstStyle/>
          <a:p>
            <a:fld id="{784FB245-E5EE-4194-BDC8-F8D88FDBB4B9}" type="datetime1">
              <a:rPr lang="en-US" smtClean="0"/>
              <a:t>3/8/2024</a:t>
            </a:fld>
            <a:endParaRPr lang="en-US"/>
          </a:p>
        </p:txBody>
      </p:sp>
      <p:sp>
        <p:nvSpPr>
          <p:cNvPr id="6" name="Slide Number Placeholder 5">
            <a:extLst>
              <a:ext uri="{FF2B5EF4-FFF2-40B4-BE49-F238E27FC236}">
                <a16:creationId xmlns:a16="http://schemas.microsoft.com/office/drawing/2014/main" id="{C6DC1A61-F7F5-448E-99F7-8356D311512D}"/>
              </a:ext>
            </a:extLst>
          </p:cNvPr>
          <p:cNvSpPr>
            <a:spLocks noGrp="1"/>
          </p:cNvSpPr>
          <p:nvPr>
            <p:ph type="sldNum" sz="quarter" idx="12"/>
          </p:nvPr>
        </p:nvSpPr>
        <p:spPr/>
        <p:txBody>
          <a:bodyPr/>
          <a:lstStyle/>
          <a:p>
            <a:fld id="{9F845ACB-6A9C-4D80-856D-F33308202576}" type="slidenum">
              <a:rPr lang="en-US" smtClean="0"/>
              <a:pPr/>
              <a:t>‹#›</a:t>
            </a:fld>
            <a:endParaRPr lang="en-US"/>
          </a:p>
        </p:txBody>
      </p:sp>
    </p:spTree>
    <p:extLst>
      <p:ext uri="{BB962C8B-B14F-4D97-AF65-F5344CB8AC3E}">
        <p14:creationId xmlns:p14="http://schemas.microsoft.com/office/powerpoint/2010/main" val="1713638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F61DD456-0015-47D3-920E-5D56417EE4F4}"/>
              </a:ext>
            </a:extLst>
          </p:cNvPr>
          <p:cNvPicPr>
            <a:picLocks noChangeAspect="1"/>
          </p:cNvPicPr>
          <p:nvPr/>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l="-42" b="-771"/>
          <a:stretch/>
        </p:blipFill>
        <p:spPr>
          <a:xfrm>
            <a:off x="-5149" y="-72353"/>
            <a:ext cx="12197149" cy="6634018"/>
          </a:xfrm>
          <a:prstGeom prst="rect">
            <a:avLst/>
          </a:prstGeom>
        </p:spPr>
      </p:pic>
      <p:sp>
        <p:nvSpPr>
          <p:cNvPr id="28" name="Rectangle: Diagonal Corners Snipped 27">
            <a:extLst>
              <a:ext uri="{FF2B5EF4-FFF2-40B4-BE49-F238E27FC236}">
                <a16:creationId xmlns:a16="http://schemas.microsoft.com/office/drawing/2014/main" id="{499A2BEA-B3F4-4E21-9997-AAB609088FEC}"/>
              </a:ext>
            </a:extLst>
          </p:cNvPr>
          <p:cNvSpPr/>
          <p:nvPr/>
        </p:nvSpPr>
        <p:spPr>
          <a:xfrm flipH="1" flipV="1">
            <a:off x="3" y="5"/>
            <a:ext cx="8624236" cy="4581625"/>
          </a:xfrm>
          <a:prstGeom prst="snip2DiagRect">
            <a:avLst>
              <a:gd name="adj1" fmla="val 0"/>
              <a:gd name="adj2" fmla="val 14084"/>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CE04B9C-2015-4FD9-BD7A-61DE6EAE6A08}"/>
              </a:ext>
            </a:extLst>
          </p:cNvPr>
          <p:cNvSpPr>
            <a:spLocks noGrp="1"/>
          </p:cNvSpPr>
          <p:nvPr>
            <p:ph type="title" hasCustomPrompt="1"/>
          </p:nvPr>
        </p:nvSpPr>
        <p:spPr>
          <a:xfrm>
            <a:off x="960970" y="478965"/>
            <a:ext cx="7380927" cy="2680204"/>
          </a:xfrm>
        </p:spPr>
        <p:txBody>
          <a:bodyPr/>
          <a:lstStyle>
            <a:lvl1pPr>
              <a:defRPr b="0">
                <a:solidFill>
                  <a:schemeClr val="bg1"/>
                </a:solidFill>
              </a:defRPr>
            </a:lvl1pPr>
          </a:lstStyle>
          <a:p>
            <a:r>
              <a:rPr lang="en-US"/>
              <a:t>Section Transition Page -Title</a:t>
            </a:r>
          </a:p>
        </p:txBody>
      </p:sp>
      <p:sp>
        <p:nvSpPr>
          <p:cNvPr id="11" name="Text Placeholder 10">
            <a:extLst>
              <a:ext uri="{FF2B5EF4-FFF2-40B4-BE49-F238E27FC236}">
                <a16:creationId xmlns:a16="http://schemas.microsoft.com/office/drawing/2014/main" id="{DC8B7BC3-31CC-4720-A45E-4C90641587BF}"/>
              </a:ext>
            </a:extLst>
          </p:cNvPr>
          <p:cNvSpPr>
            <a:spLocks noGrp="1"/>
          </p:cNvSpPr>
          <p:nvPr>
            <p:ph type="body" sz="quarter" idx="13" hasCustomPrompt="1"/>
          </p:nvPr>
        </p:nvSpPr>
        <p:spPr>
          <a:xfrm>
            <a:off x="960967" y="3429001"/>
            <a:ext cx="7380928" cy="883118"/>
          </a:xfrm>
        </p:spPr>
        <p:txBody>
          <a:bodyPr anchor="b"/>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Subhead, talking points, etc.</a:t>
            </a:r>
          </a:p>
        </p:txBody>
      </p:sp>
      <p:sp>
        <p:nvSpPr>
          <p:cNvPr id="3" name="Date Placeholder 2">
            <a:extLst>
              <a:ext uri="{FF2B5EF4-FFF2-40B4-BE49-F238E27FC236}">
                <a16:creationId xmlns:a16="http://schemas.microsoft.com/office/drawing/2014/main" id="{84627697-3035-4C50-8E84-3072CE3C96A5}"/>
              </a:ext>
            </a:extLst>
          </p:cNvPr>
          <p:cNvSpPr>
            <a:spLocks noGrp="1"/>
          </p:cNvSpPr>
          <p:nvPr>
            <p:ph type="dt" sz="half" idx="14"/>
          </p:nvPr>
        </p:nvSpPr>
        <p:spPr/>
        <p:txBody>
          <a:bodyPr/>
          <a:lstStyle/>
          <a:p>
            <a:fld id="{2FE05706-65C3-4CB4-9BBE-6D220CA15551}" type="datetime1">
              <a:rPr lang="en-US" smtClean="0"/>
              <a:t>3/8/2024</a:t>
            </a:fld>
            <a:endParaRPr lang="en-US"/>
          </a:p>
        </p:txBody>
      </p:sp>
      <p:sp>
        <p:nvSpPr>
          <p:cNvPr id="4" name="Footer Placeholder 3">
            <a:extLst>
              <a:ext uri="{FF2B5EF4-FFF2-40B4-BE49-F238E27FC236}">
                <a16:creationId xmlns:a16="http://schemas.microsoft.com/office/drawing/2014/main" id="{F454E65A-0934-45F5-BB53-CEE0654EAEDD}"/>
              </a:ext>
            </a:extLst>
          </p:cNvPr>
          <p:cNvSpPr>
            <a:spLocks noGrp="1"/>
          </p:cNvSpPr>
          <p:nvPr>
            <p:ph type="ftr" sz="quarter" idx="15"/>
          </p:nvPr>
        </p:nvSpPr>
        <p:spPr/>
        <p:txBody>
          <a:bodyPr/>
          <a:lstStyle/>
          <a:p>
            <a:endParaRPr lang="en-US"/>
          </a:p>
        </p:txBody>
      </p:sp>
      <p:sp>
        <p:nvSpPr>
          <p:cNvPr id="5" name="Slide Number Placeholder 4">
            <a:extLst>
              <a:ext uri="{FF2B5EF4-FFF2-40B4-BE49-F238E27FC236}">
                <a16:creationId xmlns:a16="http://schemas.microsoft.com/office/drawing/2014/main" id="{AD4ED9B5-CDEE-4C88-BCE6-19D0A0825B8C}"/>
              </a:ext>
            </a:extLst>
          </p:cNvPr>
          <p:cNvSpPr>
            <a:spLocks noGrp="1"/>
          </p:cNvSpPr>
          <p:nvPr>
            <p:ph type="sldNum" sz="quarter" idx="16"/>
          </p:nvPr>
        </p:nvSpPr>
        <p:spPr/>
        <p:txBody>
          <a:bodyPr/>
          <a:lstStyle/>
          <a:p>
            <a:fld id="{9F845ACB-6A9C-4D80-856D-F33308202576}" type="slidenum">
              <a:rPr lang="en-US" smtClean="0"/>
              <a:pPr/>
              <a:t>‹#›</a:t>
            </a:fld>
            <a:endParaRPr lang="en-US"/>
          </a:p>
        </p:txBody>
      </p:sp>
      <p:grpSp>
        <p:nvGrpSpPr>
          <p:cNvPr id="7" name="Group 6">
            <a:extLst>
              <a:ext uri="{FF2B5EF4-FFF2-40B4-BE49-F238E27FC236}">
                <a16:creationId xmlns:a16="http://schemas.microsoft.com/office/drawing/2014/main" id="{F188DD39-840D-436C-97CA-A2FD277E7B6C}"/>
              </a:ext>
            </a:extLst>
          </p:cNvPr>
          <p:cNvGrpSpPr/>
          <p:nvPr/>
        </p:nvGrpSpPr>
        <p:grpSpPr>
          <a:xfrm>
            <a:off x="129660" y="209133"/>
            <a:ext cx="963849" cy="963849"/>
            <a:chOff x="120233" y="0"/>
            <a:chExt cx="2011680" cy="2011680"/>
          </a:xfrm>
        </p:grpSpPr>
        <p:sp>
          <p:nvSpPr>
            <p:cNvPr id="17" name="Oval 16">
              <a:extLst>
                <a:ext uri="{FF2B5EF4-FFF2-40B4-BE49-F238E27FC236}">
                  <a16:creationId xmlns:a16="http://schemas.microsoft.com/office/drawing/2014/main" id="{5334FD29-8742-48FC-800A-AA862D1BBB57}"/>
                </a:ext>
              </a:extLst>
            </p:cNvPr>
            <p:cNvSpPr/>
            <p:nvPr/>
          </p:nvSpPr>
          <p:spPr>
            <a:xfrm>
              <a:off x="120233" y="0"/>
              <a:ext cx="2011680" cy="2011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8" name="Picture 17" descr="Logo, company name&#10;&#10;Description automatically generated">
              <a:extLst>
                <a:ext uri="{FF2B5EF4-FFF2-40B4-BE49-F238E27FC236}">
                  <a16:creationId xmlns:a16="http://schemas.microsoft.com/office/drawing/2014/main" id="{7BBFAB0A-579D-409C-9706-48AC7656602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3473" y="0"/>
              <a:ext cx="2008440" cy="1946959"/>
            </a:xfrm>
            <a:prstGeom prst="rect">
              <a:avLst/>
            </a:prstGeom>
            <a:effectLst>
              <a:glow rad="63500">
                <a:schemeClr val="accent3">
                  <a:satMod val="175000"/>
                  <a:alpha val="40000"/>
                </a:schemeClr>
              </a:glow>
            </a:effectLst>
          </p:spPr>
        </p:pic>
      </p:grpSp>
    </p:spTree>
    <p:extLst>
      <p:ext uri="{BB962C8B-B14F-4D97-AF65-F5344CB8AC3E}">
        <p14:creationId xmlns:p14="http://schemas.microsoft.com/office/powerpoint/2010/main" val="847248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g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image" Target="../media/image1.gif"/><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119207"/>
            <a:ext cx="11468101" cy="8159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066800"/>
            <a:ext cx="11468100" cy="51101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CBE2D4AD-CBDF-457A-86F7-91C0419B9C61}"/>
              </a:ext>
              <a:ext uri="{C183D7F6-B498-43B3-948B-1728B52AA6E4}">
                <adec:decorative xmlns:adec="http://schemas.microsoft.com/office/drawing/2017/decorative" xmlns="" val="1"/>
              </a:ext>
            </a:extLst>
          </p:cNvPr>
          <p:cNvSpPr/>
          <p:nvPr/>
        </p:nvSpPr>
        <p:spPr>
          <a:xfrm>
            <a:off x="0" y="6477000"/>
            <a:ext cx="12192000" cy="381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pic>
        <p:nvPicPr>
          <p:cNvPr id="8" name="Graphic 7">
            <a:extLst>
              <a:ext uri="{FF2B5EF4-FFF2-40B4-BE49-F238E27FC236}">
                <a16:creationId xmlns:a16="http://schemas.microsoft.com/office/drawing/2014/main" id="{C3C88A4B-1BFB-415D-B905-480259B52D7C}"/>
              </a:ext>
              <a:ext uri="{C183D7F6-B498-43B3-948B-1728B52AA6E4}">
                <adec:decorative xmlns:adec="http://schemas.microsoft.com/office/drawing/2017/decorative" xmlns="" val="1"/>
              </a:ext>
            </a:extLst>
          </p:cNvPr>
          <p:cNvPicPr>
            <a:picLocks noChangeAspect="1"/>
          </p:cNvPicPr>
          <p:nvPr/>
        </p:nvPicPr>
        <p:blipFill>
          <a:blip r:embed="rId30" cstate="email">
            <a:extLst>
              <a:ext uri="{28A0092B-C50C-407E-A947-70E740481C1C}">
                <a14:useLocalDpi xmlns:a14="http://schemas.microsoft.com/office/drawing/2010/main"/>
              </a:ext>
            </a:extLst>
          </a:blip>
          <a:srcRect/>
          <a:stretch/>
        </p:blipFill>
        <p:spPr>
          <a:xfrm>
            <a:off x="159150" y="6523619"/>
            <a:ext cx="3073580" cy="286906"/>
          </a:xfrm>
          <a:prstGeom prst="rect">
            <a:avLst/>
          </a:prstGeom>
        </p:spPr>
      </p:pic>
      <p:sp>
        <p:nvSpPr>
          <p:cNvPr id="5" name="Footer Placeholder 4"/>
          <p:cNvSpPr>
            <a:spLocks noGrp="1"/>
          </p:cNvSpPr>
          <p:nvPr>
            <p:ph type="ftr" sz="quarter" idx="3"/>
          </p:nvPr>
        </p:nvSpPr>
        <p:spPr>
          <a:xfrm>
            <a:off x="3391880" y="6572414"/>
            <a:ext cx="6887200" cy="182880"/>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p:cNvSpPr>
            <a:spLocks noGrp="1"/>
          </p:cNvSpPr>
          <p:nvPr>
            <p:ph type="dt" sz="half" idx="2"/>
          </p:nvPr>
        </p:nvSpPr>
        <p:spPr>
          <a:xfrm>
            <a:off x="10389936" y="6572414"/>
            <a:ext cx="1192439" cy="182880"/>
          </a:xfrm>
          <a:prstGeom prst="rect">
            <a:avLst/>
          </a:prstGeom>
        </p:spPr>
        <p:txBody>
          <a:bodyPr vert="horz" lIns="91440" tIns="45720" rIns="91440" bIns="45720" rtlCol="0" anchor="ctr"/>
          <a:lstStyle>
            <a:lvl1pPr algn="ctr">
              <a:defRPr sz="1200">
                <a:solidFill>
                  <a:schemeClr val="bg1"/>
                </a:solidFill>
              </a:defRPr>
            </a:lvl1pPr>
          </a:lstStyle>
          <a:p>
            <a:fld id="{E00879F3-F13C-467B-9778-C23B08C615A3}" type="datetime1">
              <a:rPr lang="en-US" smtClean="0"/>
              <a:t>3/8/2024</a:t>
            </a:fld>
            <a:endParaRPr lang="en-US"/>
          </a:p>
        </p:txBody>
      </p:sp>
      <p:sp>
        <p:nvSpPr>
          <p:cNvPr id="6" name="Slide Number Placeholder 5"/>
          <p:cNvSpPr>
            <a:spLocks noGrp="1"/>
          </p:cNvSpPr>
          <p:nvPr>
            <p:ph type="sldNum" sz="quarter" idx="4"/>
          </p:nvPr>
        </p:nvSpPr>
        <p:spPr>
          <a:xfrm>
            <a:off x="11665499" y="6572414"/>
            <a:ext cx="498790" cy="182880"/>
          </a:xfrm>
          <a:prstGeom prst="rect">
            <a:avLst/>
          </a:prstGeom>
        </p:spPr>
        <p:txBody>
          <a:bodyPr vert="horz" lIns="91440" tIns="45720" rIns="91440" bIns="45720" rtlCol="0" anchor="ctr"/>
          <a:lstStyle>
            <a:lvl1pPr algn="ctr">
              <a:defRPr sz="1100">
                <a:solidFill>
                  <a:schemeClr val="bg1"/>
                </a:solidFill>
              </a:defRPr>
            </a:lvl1pPr>
          </a:lstStyle>
          <a:p>
            <a:fld id="{9F845ACB-6A9C-4D80-856D-F33308202576}" type="slidenum">
              <a:rPr lang="en-US" smtClean="0"/>
              <a:pPr/>
              <a:t>‹#›</a:t>
            </a:fld>
            <a:endParaRPr lang="en-US"/>
          </a:p>
        </p:txBody>
      </p:sp>
    </p:spTree>
    <p:extLst>
      <p:ext uri="{BB962C8B-B14F-4D97-AF65-F5344CB8AC3E}">
        <p14:creationId xmlns:p14="http://schemas.microsoft.com/office/powerpoint/2010/main" val="603594508"/>
      </p:ext>
    </p:extLst>
  </p:cSld>
  <p:clrMap bg1="lt1" tx1="dk1" bg2="lt2" tx2="dk2" accent1="accent1" accent2="accent2" accent3="accent3" accent4="accent4" accent5="accent5" accent6="accent6" hlink="hlink" folHlink="folHlink"/>
  <p:sldLayoutIdLst>
    <p:sldLayoutId id="2147483690" r:id="rId1"/>
    <p:sldLayoutId id="2147483701" r:id="rId2"/>
    <p:sldLayoutId id="2147483692" r:id="rId3"/>
    <p:sldLayoutId id="2147483702" r:id="rId4"/>
    <p:sldLayoutId id="2147483703" r:id="rId5"/>
    <p:sldLayoutId id="2147483705" r:id="rId6"/>
    <p:sldLayoutId id="2147483672" r:id="rId7"/>
    <p:sldLayoutId id="2147483675" r:id="rId8"/>
    <p:sldLayoutId id="2147483681" r:id="rId9"/>
    <p:sldLayoutId id="2147483691" r:id="rId10"/>
    <p:sldLayoutId id="2147483693" r:id="rId11"/>
    <p:sldLayoutId id="2147483694" r:id="rId12"/>
    <p:sldLayoutId id="2147483695" r:id="rId13"/>
    <p:sldLayoutId id="2147483696" r:id="rId14"/>
    <p:sldLayoutId id="2147483697" r:id="rId15"/>
    <p:sldLayoutId id="2147483708" r:id="rId16"/>
    <p:sldLayoutId id="2147483698" r:id="rId17"/>
    <p:sldLayoutId id="2147483704" r:id="rId18"/>
    <p:sldLayoutId id="2147483662" r:id="rId19"/>
    <p:sldLayoutId id="2147483676" r:id="rId20"/>
    <p:sldLayoutId id="2147483686" r:id="rId21"/>
    <p:sldLayoutId id="2147483665" r:id="rId22"/>
    <p:sldLayoutId id="2147483688" r:id="rId23"/>
    <p:sldLayoutId id="2147483680" r:id="rId24"/>
    <p:sldLayoutId id="2147483707" r:id="rId25"/>
    <p:sldLayoutId id="2147483678" r:id="rId26"/>
    <p:sldLayoutId id="2147483699" r:id="rId27"/>
    <p:sldLayoutId id="2147483700" r:id="rId2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Calibri" panose="020F0502020204030204" pitchFamily="34" charset="0"/>
        <a:buChar char="»"/>
        <a:defRPr sz="2400" kern="1200">
          <a:solidFill>
            <a:schemeClr val="accent5">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0">
          <p15:clr>
            <a:srgbClr val="F26B43"/>
          </p15:clr>
        </p15:guide>
        <p15:guide id="2" pos="216">
          <p15:clr>
            <a:srgbClr val="F26B43"/>
          </p15:clr>
        </p15:guide>
        <p15:guide id="3" pos="7440">
          <p15:clr>
            <a:srgbClr val="F26B43"/>
          </p15:clr>
        </p15:guide>
        <p15:guide id="4" orient="horz" pos="600">
          <p15:clr>
            <a:srgbClr val="F26B43"/>
          </p15:clr>
        </p15:guide>
        <p15:guide id="5" orient="horz" pos="72">
          <p15:clr>
            <a:srgbClr val="F26B43"/>
          </p15:clr>
        </p15:guide>
        <p15:guide id="6" orient="horz" pos="67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119207"/>
            <a:ext cx="11468101" cy="8159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42900" y="1066800"/>
            <a:ext cx="11468100" cy="51101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CBE2D4AD-CBDF-457A-86F7-91C0419B9C61}"/>
              </a:ext>
              <a:ext uri="{C183D7F6-B498-43B3-948B-1728B52AA6E4}">
                <adec:decorative xmlns:adec="http://schemas.microsoft.com/office/drawing/2017/decorative" xmlns="" val="1"/>
              </a:ext>
            </a:extLst>
          </p:cNvPr>
          <p:cNvSpPr/>
          <p:nvPr/>
        </p:nvSpPr>
        <p:spPr>
          <a:xfrm>
            <a:off x="0" y="6477000"/>
            <a:ext cx="12192000" cy="381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pic>
        <p:nvPicPr>
          <p:cNvPr id="8" name="Graphic 7">
            <a:extLst>
              <a:ext uri="{FF2B5EF4-FFF2-40B4-BE49-F238E27FC236}">
                <a16:creationId xmlns:a16="http://schemas.microsoft.com/office/drawing/2014/main" id="{C3C88A4B-1BFB-415D-B905-480259B52D7C}"/>
              </a:ext>
              <a:ext uri="{C183D7F6-B498-43B3-948B-1728B52AA6E4}">
                <adec:decorative xmlns:adec="http://schemas.microsoft.com/office/drawing/2017/decorative" xmlns="" val="1"/>
              </a:ext>
            </a:extLst>
          </p:cNvPr>
          <p:cNvPicPr>
            <a:picLocks noChangeAspect="1"/>
          </p:cNvPicPr>
          <p:nvPr/>
        </p:nvPicPr>
        <p:blipFill>
          <a:blip r:embed="rId28" cstate="email">
            <a:extLst>
              <a:ext uri="{28A0092B-C50C-407E-A947-70E740481C1C}">
                <a14:useLocalDpi xmlns:a14="http://schemas.microsoft.com/office/drawing/2010/main"/>
              </a:ext>
            </a:extLst>
          </a:blip>
          <a:srcRect/>
          <a:stretch/>
        </p:blipFill>
        <p:spPr>
          <a:xfrm>
            <a:off x="159150" y="6523619"/>
            <a:ext cx="3073580" cy="286906"/>
          </a:xfrm>
          <a:prstGeom prst="rect">
            <a:avLst/>
          </a:prstGeom>
        </p:spPr>
      </p:pic>
      <p:sp>
        <p:nvSpPr>
          <p:cNvPr id="5" name="Footer Placeholder 4"/>
          <p:cNvSpPr>
            <a:spLocks noGrp="1"/>
          </p:cNvSpPr>
          <p:nvPr>
            <p:ph type="ftr" sz="quarter" idx="3"/>
          </p:nvPr>
        </p:nvSpPr>
        <p:spPr>
          <a:xfrm>
            <a:off x="3391880" y="6572414"/>
            <a:ext cx="6887200" cy="182880"/>
          </a:xfrm>
          <a:prstGeom prst="rect">
            <a:avLst/>
          </a:prstGeom>
        </p:spPr>
        <p:txBody>
          <a:bodyPr vert="horz" lIns="91440" tIns="45720" rIns="91440" bIns="45720" rtlCol="0" anchor="ctr"/>
          <a:lstStyle>
            <a:lvl1pPr algn="ctr">
              <a:defRPr sz="1200">
                <a:solidFill>
                  <a:schemeClr val="bg1"/>
                </a:solidFill>
              </a:defRPr>
            </a:lvl1pPr>
          </a:lstStyle>
          <a:p>
            <a:r>
              <a:rPr lang="en-US" dirty="0"/>
              <a:t>Main title of PowerPoint – To edit search Master Slide and click on slide 1 </a:t>
            </a:r>
          </a:p>
        </p:txBody>
      </p:sp>
      <p:sp>
        <p:nvSpPr>
          <p:cNvPr id="4" name="Date Placeholder 3"/>
          <p:cNvSpPr>
            <a:spLocks noGrp="1"/>
          </p:cNvSpPr>
          <p:nvPr>
            <p:ph type="dt" sz="half" idx="2"/>
          </p:nvPr>
        </p:nvSpPr>
        <p:spPr>
          <a:xfrm>
            <a:off x="10389936" y="6572414"/>
            <a:ext cx="1192439" cy="182880"/>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11665499" y="6572414"/>
            <a:ext cx="498790" cy="182880"/>
          </a:xfrm>
          <a:prstGeom prst="rect">
            <a:avLst/>
          </a:prstGeom>
        </p:spPr>
        <p:txBody>
          <a:bodyPr vert="horz" lIns="91440" tIns="45720" rIns="91440" bIns="45720" rtlCol="0" anchor="ctr"/>
          <a:lstStyle>
            <a:lvl1pPr algn="ctr">
              <a:defRPr sz="1100">
                <a:solidFill>
                  <a:schemeClr val="bg1"/>
                </a:solidFill>
              </a:defRPr>
            </a:lvl1pPr>
          </a:lstStyle>
          <a:p>
            <a:fld id="{9F845ACB-6A9C-4D80-856D-F33308202576}" type="slidenum">
              <a:rPr lang="en-US" smtClean="0"/>
              <a:pPr/>
              <a:t>‹#›</a:t>
            </a:fld>
            <a:endParaRPr lang="en-US" dirty="0"/>
          </a:p>
        </p:txBody>
      </p:sp>
    </p:spTree>
    <p:extLst>
      <p:ext uri="{BB962C8B-B14F-4D97-AF65-F5344CB8AC3E}">
        <p14:creationId xmlns:p14="http://schemas.microsoft.com/office/powerpoint/2010/main" val="331388933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Calibri" panose="020F0502020204030204" pitchFamily="34" charset="0"/>
        <a:buChar char="»"/>
        <a:defRPr sz="2400" kern="1200">
          <a:solidFill>
            <a:schemeClr val="accent5">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0">
          <p15:clr>
            <a:srgbClr val="F26B43"/>
          </p15:clr>
        </p15:guide>
        <p15:guide id="2" pos="216">
          <p15:clr>
            <a:srgbClr val="F26B43"/>
          </p15:clr>
        </p15:guide>
        <p15:guide id="3" pos="7440">
          <p15:clr>
            <a:srgbClr val="F26B43"/>
          </p15:clr>
        </p15:guide>
        <p15:guide id="4" orient="horz" pos="600">
          <p15:clr>
            <a:srgbClr val="F26B43"/>
          </p15:clr>
        </p15:guide>
        <p15:guide id="5" orient="horz" pos="72">
          <p15:clr>
            <a:srgbClr val="F26B43"/>
          </p15:clr>
        </p15:guide>
        <p15:guide id="6" orient="horz" pos="67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AD444-0657-8799-09B2-231EA2C245D4}"/>
              </a:ext>
            </a:extLst>
          </p:cNvPr>
          <p:cNvSpPr>
            <a:spLocks noGrp="1"/>
          </p:cNvSpPr>
          <p:nvPr>
            <p:ph type="ctrTitle"/>
          </p:nvPr>
        </p:nvSpPr>
        <p:spPr/>
        <p:txBody>
          <a:bodyPr/>
          <a:lstStyle/>
          <a:p>
            <a:r>
              <a:rPr lang="en-US" dirty="0"/>
              <a:t>2024 Draft Business Plan </a:t>
            </a:r>
          </a:p>
        </p:txBody>
      </p:sp>
      <p:sp>
        <p:nvSpPr>
          <p:cNvPr id="3" name="Subtitle 2">
            <a:extLst>
              <a:ext uri="{FF2B5EF4-FFF2-40B4-BE49-F238E27FC236}">
                <a16:creationId xmlns:a16="http://schemas.microsoft.com/office/drawing/2014/main" id="{B521665B-ED09-63C0-73E1-11EBCAB90BD5}"/>
              </a:ext>
            </a:extLst>
          </p:cNvPr>
          <p:cNvSpPr>
            <a:spLocks noGrp="1"/>
          </p:cNvSpPr>
          <p:nvPr>
            <p:ph type="subTitle" idx="1"/>
          </p:nvPr>
        </p:nvSpPr>
        <p:spPr>
          <a:xfrm>
            <a:off x="350981" y="4425950"/>
            <a:ext cx="11460019" cy="1754868"/>
          </a:xfrm>
        </p:spPr>
        <p:txBody>
          <a:bodyPr vert="horz" lIns="91440" tIns="45720" rIns="91440" bIns="45720" rtlCol="0" anchor="t">
            <a:normAutofit/>
          </a:bodyPr>
          <a:lstStyle/>
          <a:p>
            <a:r>
              <a:rPr lang="en-US" dirty="0"/>
              <a:t>March 11, 2024</a:t>
            </a:r>
          </a:p>
          <a:p>
            <a:endParaRPr lang="en-US" dirty="0"/>
          </a:p>
          <a:p>
            <a:r>
              <a:rPr lang="en-US" dirty="0"/>
              <a:t>Presented to the Assembly Transportation Committee</a:t>
            </a:r>
          </a:p>
        </p:txBody>
      </p:sp>
      <p:sp>
        <p:nvSpPr>
          <p:cNvPr id="5" name="Slide Number Placeholder 4">
            <a:extLst>
              <a:ext uri="{FF2B5EF4-FFF2-40B4-BE49-F238E27FC236}">
                <a16:creationId xmlns:a16="http://schemas.microsoft.com/office/drawing/2014/main" id="{2B544256-8FF0-E097-8F35-5A8AB27DDEA9}"/>
              </a:ext>
            </a:extLst>
          </p:cNvPr>
          <p:cNvSpPr>
            <a:spLocks noGrp="1"/>
          </p:cNvSpPr>
          <p:nvPr>
            <p:ph type="sldNum" sz="quarter" idx="12"/>
          </p:nvPr>
        </p:nvSpPr>
        <p:spPr/>
        <p:txBody>
          <a:bodyPr/>
          <a:lstStyle/>
          <a:p>
            <a:fld id="{9F845ACB-6A9C-4D80-856D-F33308202576}" type="slidenum">
              <a:rPr lang="en-US" smtClean="0"/>
              <a:pPr/>
              <a:t>1</a:t>
            </a:fld>
            <a:endParaRPr lang="en-US"/>
          </a:p>
        </p:txBody>
      </p:sp>
    </p:spTree>
    <p:extLst>
      <p:ext uri="{BB962C8B-B14F-4D97-AF65-F5344CB8AC3E}">
        <p14:creationId xmlns:p14="http://schemas.microsoft.com/office/powerpoint/2010/main" val="267561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2B4B3-DD81-AEDA-67B4-BD8A2E671C79}"/>
              </a:ext>
            </a:extLst>
          </p:cNvPr>
          <p:cNvSpPr>
            <a:spLocks noGrp="1"/>
          </p:cNvSpPr>
          <p:nvPr>
            <p:ph type="title"/>
          </p:nvPr>
        </p:nvSpPr>
        <p:spPr/>
        <p:txBody>
          <a:bodyPr/>
          <a:lstStyle/>
          <a:p>
            <a:r>
              <a:rPr lang="en-US"/>
              <a:t>Southern California </a:t>
            </a:r>
          </a:p>
        </p:txBody>
      </p:sp>
      <p:sp>
        <p:nvSpPr>
          <p:cNvPr id="3" name="Content Placeholder 2">
            <a:extLst>
              <a:ext uri="{FF2B5EF4-FFF2-40B4-BE49-F238E27FC236}">
                <a16:creationId xmlns:a16="http://schemas.microsoft.com/office/drawing/2014/main" id="{02DFBA2A-ADC5-BB8B-2AA7-7E7D8AC95E6C}"/>
              </a:ext>
            </a:extLst>
          </p:cNvPr>
          <p:cNvSpPr>
            <a:spLocks noGrp="1"/>
          </p:cNvSpPr>
          <p:nvPr>
            <p:ph idx="1"/>
          </p:nvPr>
        </p:nvSpPr>
        <p:spPr>
          <a:xfrm>
            <a:off x="342900" y="1054388"/>
            <a:ext cx="6398609" cy="5110163"/>
          </a:xfrm>
        </p:spPr>
        <p:txBody>
          <a:bodyPr vert="horz" lIns="91440" tIns="45720" rIns="91440" bIns="45720" rtlCol="0" anchor="t">
            <a:normAutofit/>
          </a:bodyPr>
          <a:lstStyle/>
          <a:p>
            <a:pPr>
              <a:buFont typeface="Arial" panose="020B0604020202020204" pitchFamily="34" charset="0"/>
              <a:buChar char="•"/>
            </a:pPr>
            <a:r>
              <a:rPr lang="en-US"/>
              <a:t>Focus on enhancing regional connections and infrastructure, funding early projects, and completing environmental clearance</a:t>
            </a:r>
          </a:p>
          <a:p>
            <a:pPr>
              <a:buFont typeface="Arial" panose="020B0604020202020204" pitchFamily="34" charset="0"/>
              <a:buChar char="•"/>
            </a:pPr>
            <a:r>
              <a:rPr lang="en-US"/>
              <a:t>LA Metro's Rosecrans and Marquardt Avenue Grade Separation to be completed in early 2025</a:t>
            </a:r>
          </a:p>
          <a:p>
            <a:pPr>
              <a:buFont typeface="Arial" panose="020B0604020202020204" pitchFamily="34" charset="0"/>
              <a:buChar char="•"/>
            </a:pPr>
            <a:r>
              <a:rPr lang="en-US"/>
              <a:t>Draft Environmental Impact Report (EIR) for Palmdale to Burbank section released in fall 2022, Final EIR/EIS expected this summer, marking complete environmental clearance</a:t>
            </a:r>
          </a:p>
          <a:p>
            <a:r>
              <a:rPr lang="en-US"/>
              <a:t>Exploring a connection to Brightline West via High Desert Corridor, extending to Las Vegas</a:t>
            </a:r>
          </a:p>
          <a:p>
            <a:endParaRPr lang="en-US"/>
          </a:p>
        </p:txBody>
      </p:sp>
      <p:sp>
        <p:nvSpPr>
          <p:cNvPr id="4" name="Slide Number Placeholder 3">
            <a:extLst>
              <a:ext uri="{FF2B5EF4-FFF2-40B4-BE49-F238E27FC236}">
                <a16:creationId xmlns:a16="http://schemas.microsoft.com/office/drawing/2014/main" id="{D7BEB994-3DEB-AE0E-BE80-76A8D501A349}"/>
              </a:ext>
            </a:extLst>
          </p:cNvPr>
          <p:cNvSpPr>
            <a:spLocks noGrp="1"/>
          </p:cNvSpPr>
          <p:nvPr>
            <p:ph type="sldNum" sz="quarter" idx="12"/>
          </p:nvPr>
        </p:nvSpPr>
        <p:spPr/>
        <p:txBody>
          <a:bodyPr/>
          <a:lstStyle/>
          <a:p>
            <a:fld id="{9F845ACB-6A9C-4D80-856D-F33308202576}" type="slidenum">
              <a:rPr lang="en-US" smtClean="0"/>
              <a:pPr/>
              <a:t>10</a:t>
            </a:fld>
            <a:endParaRPr lang="en-US"/>
          </a:p>
        </p:txBody>
      </p:sp>
      <p:pic>
        <p:nvPicPr>
          <p:cNvPr id="6" name="Picture 5" descr="Map&#10;&#10;Description automatically generated">
            <a:extLst>
              <a:ext uri="{FF2B5EF4-FFF2-40B4-BE49-F238E27FC236}">
                <a16:creationId xmlns:a16="http://schemas.microsoft.com/office/drawing/2014/main" id="{53E4BD93-1AC4-2BF6-E80D-A78EE1F0EC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1509" y="1"/>
            <a:ext cx="5450491" cy="6477000"/>
          </a:xfrm>
          <a:prstGeom prst="rect">
            <a:avLst/>
          </a:prstGeom>
        </p:spPr>
      </p:pic>
    </p:spTree>
    <p:extLst>
      <p:ext uri="{BB962C8B-B14F-4D97-AF65-F5344CB8AC3E}">
        <p14:creationId xmlns:p14="http://schemas.microsoft.com/office/powerpoint/2010/main" val="1527018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DA72F-8E8A-858E-0D7E-C67E7E992757}"/>
              </a:ext>
            </a:extLst>
          </p:cNvPr>
          <p:cNvSpPr>
            <a:spLocks noGrp="1"/>
          </p:cNvSpPr>
          <p:nvPr>
            <p:ph type="title"/>
          </p:nvPr>
        </p:nvSpPr>
        <p:spPr/>
        <p:txBody>
          <a:bodyPr/>
          <a:lstStyle/>
          <a:p>
            <a:r>
              <a:rPr lang="en-US"/>
              <a:t>Funding the Program</a:t>
            </a:r>
          </a:p>
        </p:txBody>
      </p:sp>
      <p:sp>
        <p:nvSpPr>
          <p:cNvPr id="3" name="Content Placeholder 2">
            <a:extLst>
              <a:ext uri="{FF2B5EF4-FFF2-40B4-BE49-F238E27FC236}">
                <a16:creationId xmlns:a16="http://schemas.microsoft.com/office/drawing/2014/main" id="{73AB2595-2665-0011-4275-DDF676C21276}"/>
              </a:ext>
            </a:extLst>
          </p:cNvPr>
          <p:cNvSpPr>
            <a:spLocks noGrp="1"/>
          </p:cNvSpPr>
          <p:nvPr>
            <p:ph idx="1"/>
          </p:nvPr>
        </p:nvSpPr>
        <p:spPr>
          <a:xfrm>
            <a:off x="342901" y="1066800"/>
            <a:ext cx="6438900" cy="5110163"/>
          </a:xfrm>
        </p:spPr>
        <p:txBody>
          <a:bodyPr vert="horz" lIns="91440" tIns="45720" rIns="91440" bIns="45720" rtlCol="0" anchor="t">
            <a:normAutofit lnSpcReduction="10000"/>
          </a:bodyPr>
          <a:lstStyle/>
          <a:p>
            <a:pPr>
              <a:buFont typeface="Arial" panose="020B0604020202020204" pitchFamily="34" charset="0"/>
              <a:buChar char="•"/>
            </a:pPr>
            <a:r>
              <a:rPr lang="en-US"/>
              <a:t>The Authority committed to securing funding for the Merced to Bakersfield extensions</a:t>
            </a:r>
          </a:p>
          <a:p>
            <a:pPr lvl="1">
              <a:buFont typeface="Arial" panose="020B0604020202020204" pitchFamily="34" charset="0"/>
              <a:buChar char="•"/>
            </a:pPr>
            <a:r>
              <a:rPr lang="en-US"/>
              <a:t>Funding efforts include $4.2 billion from Proposition 1A and Cap-and-Trade allocations</a:t>
            </a:r>
          </a:p>
          <a:p>
            <a:pPr>
              <a:buFont typeface="Arial" panose="020B0604020202020204" pitchFamily="34" charset="0"/>
              <a:buChar char="•"/>
            </a:pPr>
            <a:r>
              <a:rPr lang="en-US"/>
              <a:t>Developed an approach to secure $8 billion in new federal grants over the next five years</a:t>
            </a:r>
          </a:p>
          <a:p>
            <a:pPr lvl="1">
              <a:buFont typeface="Arial" panose="020B0604020202020204" pitchFamily="34" charset="0"/>
              <a:buChar char="•"/>
            </a:pPr>
            <a:r>
              <a:rPr lang="en-US"/>
              <a:t>$3.3 billion in federal grants obtained so far, with ongoing efforts to secure additional funding</a:t>
            </a:r>
          </a:p>
          <a:p>
            <a:pPr lvl="1">
              <a:buFont typeface="Arial" panose="020B0604020202020204" pitchFamily="34" charset="0"/>
              <a:buChar char="•"/>
            </a:pPr>
            <a:r>
              <a:rPr lang="en-US"/>
              <a:t>Seeking another $4.7 billion from the Federal-State Partnership (FSP) National Program and other BIL programs</a:t>
            </a:r>
          </a:p>
          <a:p>
            <a:pPr>
              <a:buFont typeface="Arial" panose="020B0604020202020204" pitchFamily="34" charset="0"/>
              <a:buChar char="•"/>
            </a:pPr>
            <a:r>
              <a:rPr lang="en-US"/>
              <a:t>Current and projected funding of $27 billion to $30.5 billion assuming Cap-and-Trade revenue scenarios</a:t>
            </a:r>
          </a:p>
        </p:txBody>
      </p:sp>
      <p:sp>
        <p:nvSpPr>
          <p:cNvPr id="4" name="Slide Number Placeholder 3">
            <a:extLst>
              <a:ext uri="{FF2B5EF4-FFF2-40B4-BE49-F238E27FC236}">
                <a16:creationId xmlns:a16="http://schemas.microsoft.com/office/drawing/2014/main" id="{8C254C49-C692-68F9-C603-FC0116C71B70}"/>
              </a:ext>
            </a:extLst>
          </p:cNvPr>
          <p:cNvSpPr>
            <a:spLocks noGrp="1"/>
          </p:cNvSpPr>
          <p:nvPr>
            <p:ph type="sldNum" sz="quarter" idx="12"/>
          </p:nvPr>
        </p:nvSpPr>
        <p:spPr/>
        <p:txBody>
          <a:bodyPr/>
          <a:lstStyle/>
          <a:p>
            <a:fld id="{9F845ACB-6A9C-4D80-856D-F33308202576}" type="slidenum">
              <a:rPr lang="en-US" smtClean="0"/>
              <a:pPr/>
              <a:t>11</a:t>
            </a:fld>
            <a:endParaRPr lang="en-US"/>
          </a:p>
        </p:txBody>
      </p:sp>
      <p:pic>
        <p:nvPicPr>
          <p:cNvPr id="5" name="Picture 4">
            <a:extLst>
              <a:ext uri="{FF2B5EF4-FFF2-40B4-BE49-F238E27FC236}">
                <a16:creationId xmlns:a16="http://schemas.microsoft.com/office/drawing/2014/main" id="{947E00B7-0A75-C56F-E776-8C6CED861AAF}"/>
              </a:ext>
            </a:extLst>
          </p:cNvPr>
          <p:cNvPicPr>
            <a:picLocks noChangeAspect="1"/>
          </p:cNvPicPr>
          <p:nvPr/>
        </p:nvPicPr>
        <p:blipFill>
          <a:blip r:embed="rId2"/>
          <a:stretch>
            <a:fillRect/>
          </a:stretch>
        </p:blipFill>
        <p:spPr>
          <a:xfrm>
            <a:off x="6619795" y="852487"/>
            <a:ext cx="5466549" cy="5019507"/>
          </a:xfrm>
          <a:prstGeom prst="rect">
            <a:avLst/>
          </a:prstGeom>
        </p:spPr>
      </p:pic>
    </p:spTree>
    <p:extLst>
      <p:ext uri="{BB962C8B-B14F-4D97-AF65-F5344CB8AC3E}">
        <p14:creationId xmlns:p14="http://schemas.microsoft.com/office/powerpoint/2010/main" val="2992185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D1A0F-EE02-4F89-BA63-B83881B8AA94}"/>
              </a:ext>
            </a:extLst>
          </p:cNvPr>
          <p:cNvSpPr>
            <a:spLocks noGrp="1"/>
          </p:cNvSpPr>
          <p:nvPr>
            <p:ph type="title"/>
          </p:nvPr>
        </p:nvSpPr>
        <p:spPr>
          <a:xfrm>
            <a:off x="342900" y="119207"/>
            <a:ext cx="11762576" cy="815975"/>
          </a:xfrm>
        </p:spPr>
        <p:txBody>
          <a:bodyPr>
            <a:noAutofit/>
          </a:bodyPr>
          <a:lstStyle/>
          <a:p>
            <a:r>
              <a:rPr lang="en-US" sz="4000"/>
              <a:t>2024 Draft Business Plan – Federal Infusion of Funds</a:t>
            </a:r>
          </a:p>
        </p:txBody>
      </p:sp>
      <p:sp>
        <p:nvSpPr>
          <p:cNvPr id="6" name="Slide Number Placeholder 5">
            <a:extLst>
              <a:ext uri="{FF2B5EF4-FFF2-40B4-BE49-F238E27FC236}">
                <a16:creationId xmlns:a16="http://schemas.microsoft.com/office/drawing/2014/main" id="{18A501A3-6B56-24DA-626E-2BDEB09446A3}"/>
              </a:ext>
            </a:extLst>
          </p:cNvPr>
          <p:cNvSpPr>
            <a:spLocks noGrp="1"/>
          </p:cNvSpPr>
          <p:nvPr>
            <p:ph type="sldNum" sz="quarter" idx="12"/>
          </p:nvPr>
        </p:nvSpPr>
        <p:spPr/>
        <p:txBody>
          <a:bodyPr/>
          <a:lstStyle/>
          <a:p>
            <a:fld id="{9F845ACB-6A9C-4D80-856D-F33308202576}" type="slidenum">
              <a:rPr lang="en-US" smtClean="0"/>
              <a:pPr/>
              <a:t>12</a:t>
            </a:fld>
            <a:endParaRPr lang="en-US"/>
          </a:p>
        </p:txBody>
      </p:sp>
      <p:sp>
        <p:nvSpPr>
          <p:cNvPr id="12" name="Arrow: Right 11">
            <a:extLst>
              <a:ext uri="{FF2B5EF4-FFF2-40B4-BE49-F238E27FC236}">
                <a16:creationId xmlns:a16="http://schemas.microsoft.com/office/drawing/2014/main" id="{28A42D91-E6B3-BE24-B820-D88ADE5E5F3B}"/>
              </a:ext>
            </a:extLst>
          </p:cNvPr>
          <p:cNvSpPr/>
          <p:nvPr/>
        </p:nvSpPr>
        <p:spPr>
          <a:xfrm>
            <a:off x="5905799" y="3002649"/>
            <a:ext cx="414827" cy="89080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8F4D3AC-2E01-74FA-CF0C-10EA88182EAD}"/>
              </a:ext>
            </a:extLst>
          </p:cNvPr>
          <p:cNvSpPr txBox="1"/>
          <p:nvPr/>
        </p:nvSpPr>
        <p:spPr>
          <a:xfrm>
            <a:off x="2324291" y="928832"/>
            <a:ext cx="1446230" cy="492443"/>
          </a:xfrm>
          <a:prstGeom prst="rect">
            <a:avLst/>
          </a:prstGeom>
          <a:noFill/>
        </p:spPr>
        <p:txBody>
          <a:bodyPr wrap="none" rtlCol="0">
            <a:spAutoFit/>
          </a:bodyPr>
          <a:lstStyle/>
          <a:p>
            <a:pPr algn="ctr"/>
            <a:r>
              <a:rPr lang="en-US" sz="2600"/>
              <a:t>2023 PUR</a:t>
            </a:r>
          </a:p>
        </p:txBody>
      </p:sp>
      <p:sp>
        <p:nvSpPr>
          <p:cNvPr id="10" name="TextBox 9">
            <a:extLst>
              <a:ext uri="{FF2B5EF4-FFF2-40B4-BE49-F238E27FC236}">
                <a16:creationId xmlns:a16="http://schemas.microsoft.com/office/drawing/2014/main" id="{7434B446-1EE4-FD5C-A062-0F14FDC48950}"/>
              </a:ext>
            </a:extLst>
          </p:cNvPr>
          <p:cNvSpPr txBox="1"/>
          <p:nvPr/>
        </p:nvSpPr>
        <p:spPr>
          <a:xfrm>
            <a:off x="6835400" y="928832"/>
            <a:ext cx="4697120" cy="492443"/>
          </a:xfrm>
          <a:prstGeom prst="rect">
            <a:avLst/>
          </a:prstGeom>
          <a:noFill/>
        </p:spPr>
        <p:txBody>
          <a:bodyPr wrap="none" rtlCol="0">
            <a:spAutoFit/>
          </a:bodyPr>
          <a:lstStyle/>
          <a:p>
            <a:pPr algn="ctr"/>
            <a:r>
              <a:rPr lang="en-US" sz="2600"/>
              <a:t>2024 Business Plan (as of Dec 2023)</a:t>
            </a:r>
          </a:p>
        </p:txBody>
      </p:sp>
      <p:pic>
        <p:nvPicPr>
          <p:cNvPr id="5" name="Picture 4" descr="Graphic showing various activities require to build high-speed rail and the current status of funding as of the 2023 Project Update Report.">
            <a:extLst>
              <a:ext uri="{FF2B5EF4-FFF2-40B4-BE49-F238E27FC236}">
                <a16:creationId xmlns:a16="http://schemas.microsoft.com/office/drawing/2014/main" id="{89BF6267-4793-5D05-45FA-4AB6E6D8951D}"/>
              </a:ext>
            </a:extLst>
          </p:cNvPr>
          <p:cNvPicPr>
            <a:picLocks noChangeAspect="1"/>
          </p:cNvPicPr>
          <p:nvPr/>
        </p:nvPicPr>
        <p:blipFill rotWithShape="1">
          <a:blip r:embed="rId3">
            <a:extLst>
              <a:ext uri="{28A0092B-C50C-407E-A947-70E740481C1C}">
                <a14:useLocalDpi xmlns:a14="http://schemas.microsoft.com/office/drawing/2010/main" val="0"/>
              </a:ext>
            </a:extLst>
          </a:blip>
          <a:srcRect t="10189" b="14717"/>
          <a:stretch/>
        </p:blipFill>
        <p:spPr>
          <a:xfrm>
            <a:off x="397724" y="1318466"/>
            <a:ext cx="5299364" cy="5149969"/>
          </a:xfrm>
          <a:prstGeom prst="rect">
            <a:avLst/>
          </a:prstGeom>
        </p:spPr>
      </p:pic>
      <p:pic>
        <p:nvPicPr>
          <p:cNvPr id="14" name="Picture 13" descr="Graphic showing various activities require to build high-speed rail and the current status of funding as of the 2024 Business Plan. Much more is funded now compared to just a year ago-- particularly activites related to track and systems and trainsets.">
            <a:extLst>
              <a:ext uri="{FF2B5EF4-FFF2-40B4-BE49-F238E27FC236}">
                <a16:creationId xmlns:a16="http://schemas.microsoft.com/office/drawing/2014/main" id="{37DCC478-BA5B-F394-10CD-D7FE2B9010E3}"/>
              </a:ext>
            </a:extLst>
          </p:cNvPr>
          <p:cNvPicPr>
            <a:picLocks noChangeAspect="1"/>
          </p:cNvPicPr>
          <p:nvPr/>
        </p:nvPicPr>
        <p:blipFill rotWithShape="1">
          <a:blip r:embed="rId4">
            <a:extLst>
              <a:ext uri="{28A0092B-C50C-407E-A947-70E740481C1C}">
                <a14:useLocalDpi xmlns:a14="http://schemas.microsoft.com/office/drawing/2010/main" val="0"/>
              </a:ext>
            </a:extLst>
          </a:blip>
          <a:srcRect t="10840" b="17588"/>
          <a:stretch/>
        </p:blipFill>
        <p:spPr>
          <a:xfrm>
            <a:off x="6534278" y="1335718"/>
            <a:ext cx="5299364" cy="4908431"/>
          </a:xfrm>
          <a:prstGeom prst="rect">
            <a:avLst/>
          </a:prstGeom>
        </p:spPr>
      </p:pic>
    </p:spTree>
    <p:extLst>
      <p:ext uri="{BB962C8B-B14F-4D97-AF65-F5344CB8AC3E}">
        <p14:creationId xmlns:p14="http://schemas.microsoft.com/office/powerpoint/2010/main" val="3128782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D1A0F-EE02-4F89-BA63-B83881B8AA94}"/>
              </a:ext>
            </a:extLst>
          </p:cNvPr>
          <p:cNvSpPr>
            <a:spLocks noGrp="1"/>
          </p:cNvSpPr>
          <p:nvPr>
            <p:ph type="title"/>
          </p:nvPr>
        </p:nvSpPr>
        <p:spPr>
          <a:xfrm>
            <a:off x="342900" y="119207"/>
            <a:ext cx="11762576" cy="815975"/>
          </a:xfrm>
        </p:spPr>
        <p:txBody>
          <a:bodyPr>
            <a:noAutofit/>
          </a:bodyPr>
          <a:lstStyle/>
          <a:p>
            <a:r>
              <a:rPr lang="en-US"/>
              <a:t>Federal Investments </a:t>
            </a:r>
          </a:p>
        </p:txBody>
      </p:sp>
      <p:sp>
        <p:nvSpPr>
          <p:cNvPr id="6" name="Slide Number Placeholder 5">
            <a:extLst>
              <a:ext uri="{FF2B5EF4-FFF2-40B4-BE49-F238E27FC236}">
                <a16:creationId xmlns:a16="http://schemas.microsoft.com/office/drawing/2014/main" id="{18A501A3-6B56-24DA-626E-2BDEB09446A3}"/>
              </a:ext>
            </a:extLst>
          </p:cNvPr>
          <p:cNvSpPr>
            <a:spLocks noGrp="1"/>
          </p:cNvSpPr>
          <p:nvPr>
            <p:ph type="sldNum" sz="quarter" idx="12"/>
          </p:nvPr>
        </p:nvSpPr>
        <p:spPr/>
        <p:txBody>
          <a:bodyPr/>
          <a:lstStyle/>
          <a:p>
            <a:fld id="{9F845ACB-6A9C-4D80-856D-F33308202576}" type="slidenum">
              <a:rPr lang="en-US" smtClean="0"/>
              <a:pPr/>
              <a:t>13</a:t>
            </a:fld>
            <a:endParaRPr lang="en-US"/>
          </a:p>
        </p:txBody>
      </p:sp>
      <p:sp>
        <p:nvSpPr>
          <p:cNvPr id="18" name="Content Placeholder 9">
            <a:extLst>
              <a:ext uri="{FF2B5EF4-FFF2-40B4-BE49-F238E27FC236}">
                <a16:creationId xmlns:a16="http://schemas.microsoft.com/office/drawing/2014/main" id="{096FB1B8-39FD-BFDE-9EE1-3FBC80904FBD}"/>
              </a:ext>
            </a:extLst>
          </p:cNvPr>
          <p:cNvSpPr txBox="1">
            <a:spLocks/>
          </p:cNvSpPr>
          <p:nvPr/>
        </p:nvSpPr>
        <p:spPr>
          <a:xfrm>
            <a:off x="265472" y="1473199"/>
            <a:ext cx="7494228" cy="44118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Calibri" panose="020F0502020204030204" pitchFamily="34" charset="0"/>
              <a:buChar char="»"/>
              <a:defRPr sz="2400" kern="1200">
                <a:solidFill>
                  <a:schemeClr val="accent5">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Recent $3.1 billion federal grant will advance work in California’s Central Valley</a:t>
            </a:r>
          </a:p>
          <a:p>
            <a:pPr marL="571500" lvl="1">
              <a:lnSpc>
                <a:spcPct val="100000"/>
              </a:lnSpc>
            </a:pPr>
            <a:r>
              <a:rPr lang="en-US" sz="2200"/>
              <a:t>Fund six electric trains for testing and use</a:t>
            </a:r>
          </a:p>
          <a:p>
            <a:pPr marL="571500" lvl="1">
              <a:lnSpc>
                <a:spcPct val="100000"/>
              </a:lnSpc>
            </a:pPr>
            <a:r>
              <a:rPr lang="en-US" sz="2200"/>
              <a:t>Fund design and construction of trainset facilities </a:t>
            </a:r>
          </a:p>
          <a:p>
            <a:pPr marL="571500" lvl="1">
              <a:lnSpc>
                <a:spcPct val="100000"/>
              </a:lnSpc>
            </a:pPr>
            <a:r>
              <a:rPr lang="en-US" sz="2200"/>
              <a:t>Fund design and construction of the Fresno station </a:t>
            </a:r>
          </a:p>
          <a:p>
            <a:pPr marL="571500" lvl="1">
              <a:lnSpc>
                <a:spcPct val="100000"/>
              </a:lnSpc>
            </a:pPr>
            <a:r>
              <a:rPr lang="en-US" sz="2200"/>
              <a:t>Fund final design and right-of-way acquisition for the Merced and Bakersfield extensions </a:t>
            </a:r>
          </a:p>
          <a:p>
            <a:pPr marL="571500" lvl="1">
              <a:lnSpc>
                <a:spcPct val="100000"/>
              </a:lnSpc>
            </a:pPr>
            <a:r>
              <a:rPr lang="en-US" sz="2200"/>
              <a:t>Fund civil works, traction power, track, OCS, and systems for Bakersfield Interim Extension </a:t>
            </a:r>
            <a:endParaRPr lang="en-US" sz="2200">
              <a:highlight>
                <a:srgbClr val="00FFFF"/>
              </a:highlight>
            </a:endParaRPr>
          </a:p>
          <a:p>
            <a:endParaRPr lang="en-US" sz="2000"/>
          </a:p>
        </p:txBody>
      </p:sp>
      <p:pic>
        <p:nvPicPr>
          <p:cNvPr id="7" name="Picture 6" descr="President Biden delivering remarks after awarding a $3 billion grant to high-speed rail.">
            <a:extLst>
              <a:ext uri="{FF2B5EF4-FFF2-40B4-BE49-F238E27FC236}">
                <a16:creationId xmlns:a16="http://schemas.microsoft.com/office/drawing/2014/main" id="{378ED86F-C1C9-3CAC-3CAB-E5CEA1A35DB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311312" y="4046760"/>
            <a:ext cx="2611293" cy="1740862"/>
          </a:xfrm>
          <a:prstGeom prst="rect">
            <a:avLst/>
          </a:prstGeom>
        </p:spPr>
      </p:pic>
      <p:sp>
        <p:nvSpPr>
          <p:cNvPr id="3" name="TextBox 2">
            <a:extLst>
              <a:ext uri="{FF2B5EF4-FFF2-40B4-BE49-F238E27FC236}">
                <a16:creationId xmlns:a16="http://schemas.microsoft.com/office/drawing/2014/main" id="{47E5AB01-00E9-F69B-6CC8-6A8DFCECBBE7}"/>
              </a:ext>
            </a:extLst>
          </p:cNvPr>
          <p:cNvSpPr txBox="1"/>
          <p:nvPr/>
        </p:nvSpPr>
        <p:spPr>
          <a:xfrm>
            <a:off x="8311312" y="1184439"/>
            <a:ext cx="2611294" cy="2862322"/>
          </a:xfrm>
          <a:prstGeom prst="rect">
            <a:avLst/>
          </a:prstGeom>
          <a:solidFill>
            <a:schemeClr val="accent1"/>
          </a:solidFill>
        </p:spPr>
        <p:txBody>
          <a:bodyPr wrap="square" lIns="91440" tIns="45720" rIns="91440" bIns="45720" rtlCol="0" anchor="t">
            <a:spAutoFit/>
          </a:bodyPr>
          <a:lstStyle/>
          <a:p>
            <a:r>
              <a:rPr lang="en-US" sz="1600">
                <a:solidFill>
                  <a:schemeClr val="bg1"/>
                </a:solidFill>
              </a:rPr>
              <a:t>“Think of how this train will transform California’s Central Valley with new businesses, new residents, visitors, economic opportunities, or what it will mean for people who live in inland towns and commute to work in coastal cities. It’s a game changer.”</a:t>
            </a:r>
          </a:p>
          <a:p>
            <a:endParaRPr lang="en-US">
              <a:solidFill>
                <a:schemeClr val="bg1"/>
              </a:solidFill>
            </a:endParaRPr>
          </a:p>
          <a:p>
            <a:pPr algn="r"/>
            <a:r>
              <a:rPr lang="en-US">
                <a:solidFill>
                  <a:schemeClr val="bg1"/>
                </a:solidFill>
              </a:rPr>
              <a:t>- </a:t>
            </a:r>
            <a:r>
              <a:rPr lang="en-US" sz="1400">
                <a:solidFill>
                  <a:schemeClr val="bg1"/>
                </a:solidFill>
              </a:rPr>
              <a:t>President Joseph Biden Jr.</a:t>
            </a:r>
            <a:endParaRPr lang="en-US">
              <a:solidFill>
                <a:schemeClr val="bg1"/>
              </a:solidFill>
            </a:endParaRPr>
          </a:p>
        </p:txBody>
      </p:sp>
      <p:sp>
        <p:nvSpPr>
          <p:cNvPr id="8" name="Rectangle 7">
            <a:extLst>
              <a:ext uri="{FF2B5EF4-FFF2-40B4-BE49-F238E27FC236}">
                <a16:creationId xmlns:a16="http://schemas.microsoft.com/office/drawing/2014/main" id="{2CDE6FA5-0168-ABB5-4AB9-FCFAC3CF467E}"/>
              </a:ext>
            </a:extLst>
          </p:cNvPr>
          <p:cNvSpPr/>
          <p:nvPr/>
        </p:nvSpPr>
        <p:spPr>
          <a:xfrm>
            <a:off x="8311312" y="1112736"/>
            <a:ext cx="2611293" cy="11541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434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FFED-41F4-3D5F-65E0-4DDF6374A549}"/>
              </a:ext>
            </a:extLst>
          </p:cNvPr>
          <p:cNvSpPr>
            <a:spLocks noGrp="1"/>
          </p:cNvSpPr>
          <p:nvPr>
            <p:ph type="title"/>
          </p:nvPr>
        </p:nvSpPr>
        <p:spPr/>
        <p:txBody>
          <a:bodyPr/>
          <a:lstStyle/>
          <a:p>
            <a:r>
              <a:rPr lang="en-US"/>
              <a:t>Capital Cost </a:t>
            </a:r>
          </a:p>
        </p:txBody>
      </p:sp>
      <p:sp>
        <p:nvSpPr>
          <p:cNvPr id="3" name="Content Placeholder 2">
            <a:extLst>
              <a:ext uri="{FF2B5EF4-FFF2-40B4-BE49-F238E27FC236}">
                <a16:creationId xmlns:a16="http://schemas.microsoft.com/office/drawing/2014/main" id="{A7861828-0F27-9F48-AC5D-C52CE07F491B}"/>
              </a:ext>
            </a:extLst>
          </p:cNvPr>
          <p:cNvSpPr>
            <a:spLocks noGrp="1"/>
          </p:cNvSpPr>
          <p:nvPr>
            <p:ph idx="1"/>
          </p:nvPr>
        </p:nvSpPr>
        <p:spPr>
          <a:xfrm>
            <a:off x="332014" y="3995057"/>
            <a:ext cx="11763376" cy="2220685"/>
          </a:xfrm>
        </p:spPr>
        <p:txBody>
          <a:bodyPr vert="horz" lIns="91440" tIns="45720" rIns="91440" bIns="45720" rtlCol="0" anchor="t">
            <a:normAutofit/>
          </a:bodyPr>
          <a:lstStyle/>
          <a:p>
            <a:r>
              <a:rPr lang="en-US"/>
              <a:t>Segments outside the Central Valley are typically updated at the time of    environmental clearance.</a:t>
            </a:r>
          </a:p>
          <a:p>
            <a:pPr lvl="1">
              <a:buFont typeface="Arial" panose="020B0604020202020204" pitchFamily="34" charset="0"/>
              <a:buChar char="•"/>
            </a:pPr>
            <a:r>
              <a:rPr lang="en-US" dirty="0"/>
              <a:t>Palmdale to Burbank is scheduled for a cost update in Summer 2024.</a:t>
            </a:r>
          </a:p>
          <a:p>
            <a:pPr lvl="1">
              <a:buFont typeface="Arial" panose="020B0604020202020204" pitchFamily="34" charset="0"/>
              <a:buChar char="•"/>
            </a:pPr>
            <a:r>
              <a:rPr lang="en-US" dirty="0"/>
              <a:t>LA to Anaheim is scheduled for a cost update in December 2025.</a:t>
            </a:r>
          </a:p>
          <a:p>
            <a:pPr lvl="1">
              <a:buFont typeface="Arial" panose="020B0604020202020204" pitchFamily="34" charset="0"/>
              <a:buChar char="•"/>
            </a:pPr>
            <a:r>
              <a:rPr lang="en-US" dirty="0"/>
              <a:t>Both segments are expected to have cost updates above the baseline estimate.</a:t>
            </a:r>
          </a:p>
          <a:p>
            <a:endParaRPr lang="en-US" dirty="0"/>
          </a:p>
        </p:txBody>
      </p:sp>
      <p:sp>
        <p:nvSpPr>
          <p:cNvPr id="4" name="Slide Number Placeholder 3">
            <a:extLst>
              <a:ext uri="{FF2B5EF4-FFF2-40B4-BE49-F238E27FC236}">
                <a16:creationId xmlns:a16="http://schemas.microsoft.com/office/drawing/2014/main" id="{A86E8543-7704-B1E0-5829-D097DD7E84B9}"/>
              </a:ext>
            </a:extLst>
          </p:cNvPr>
          <p:cNvSpPr>
            <a:spLocks noGrp="1"/>
          </p:cNvSpPr>
          <p:nvPr>
            <p:ph type="sldNum" sz="quarter" idx="12"/>
          </p:nvPr>
        </p:nvSpPr>
        <p:spPr/>
        <p:txBody>
          <a:bodyPr/>
          <a:lstStyle/>
          <a:p>
            <a:fld id="{9F845ACB-6A9C-4D80-856D-F33308202576}" type="slidenum">
              <a:rPr lang="en-US" smtClean="0"/>
              <a:pPr/>
              <a:t>14</a:t>
            </a:fld>
            <a:endParaRPr lang="en-US"/>
          </a:p>
        </p:txBody>
      </p:sp>
      <p:graphicFrame>
        <p:nvGraphicFramePr>
          <p:cNvPr id="6" name="Table 5">
            <a:extLst>
              <a:ext uri="{FF2B5EF4-FFF2-40B4-BE49-F238E27FC236}">
                <a16:creationId xmlns:a16="http://schemas.microsoft.com/office/drawing/2014/main" id="{C7D8493F-4373-32DC-3515-84D3E5F4E4B5}"/>
              </a:ext>
            </a:extLst>
          </p:cNvPr>
          <p:cNvGraphicFramePr>
            <a:graphicFrameLocks noGrp="1"/>
          </p:cNvGraphicFramePr>
          <p:nvPr>
            <p:extLst>
              <p:ext uri="{D42A27DB-BD31-4B8C-83A1-F6EECF244321}">
                <p14:modId xmlns:p14="http://schemas.microsoft.com/office/powerpoint/2010/main" val="1619401229"/>
              </p:ext>
            </p:extLst>
          </p:nvPr>
        </p:nvGraphicFramePr>
        <p:xfrm>
          <a:off x="541119" y="1408176"/>
          <a:ext cx="10483283" cy="2221592"/>
        </p:xfrm>
        <a:graphic>
          <a:graphicData uri="http://schemas.openxmlformats.org/drawingml/2006/table">
            <a:tbl>
              <a:tblPr firstRow="1" bandRow="1">
                <a:tableStyleId>{5C22544A-7EE6-4342-B048-85BDC9FD1C3A}</a:tableStyleId>
              </a:tblPr>
              <a:tblGrid>
                <a:gridCol w="3929138">
                  <a:extLst>
                    <a:ext uri="{9D8B030D-6E8A-4147-A177-3AD203B41FA5}">
                      <a16:colId xmlns:a16="http://schemas.microsoft.com/office/drawing/2014/main" val="3775683585"/>
                    </a:ext>
                  </a:extLst>
                </a:gridCol>
                <a:gridCol w="2200314">
                  <a:extLst>
                    <a:ext uri="{9D8B030D-6E8A-4147-A177-3AD203B41FA5}">
                      <a16:colId xmlns:a16="http://schemas.microsoft.com/office/drawing/2014/main" val="4267587951"/>
                    </a:ext>
                  </a:extLst>
                </a:gridCol>
                <a:gridCol w="2371769">
                  <a:extLst>
                    <a:ext uri="{9D8B030D-6E8A-4147-A177-3AD203B41FA5}">
                      <a16:colId xmlns:a16="http://schemas.microsoft.com/office/drawing/2014/main" val="2563659744"/>
                    </a:ext>
                  </a:extLst>
                </a:gridCol>
                <a:gridCol w="1982062">
                  <a:extLst>
                    <a:ext uri="{9D8B030D-6E8A-4147-A177-3AD203B41FA5}">
                      <a16:colId xmlns:a16="http://schemas.microsoft.com/office/drawing/2014/main" val="1505686680"/>
                    </a:ext>
                  </a:extLst>
                </a:gridCol>
              </a:tblGrid>
              <a:tr h="367392">
                <a:tc>
                  <a:txBody>
                    <a:bodyPr/>
                    <a:lstStyle/>
                    <a:p>
                      <a:r>
                        <a:rPr lang="en-US" dirty="0"/>
                        <a:t>Program Wide Scope Element</a:t>
                      </a:r>
                    </a:p>
                  </a:txBody>
                  <a:tcPr/>
                </a:tc>
                <a:tc>
                  <a:txBody>
                    <a:bodyPr/>
                    <a:lstStyle/>
                    <a:p>
                      <a:pPr algn="ctr"/>
                      <a:r>
                        <a:rPr lang="en-US"/>
                        <a:t>Low</a:t>
                      </a:r>
                    </a:p>
                  </a:txBody>
                  <a:tcPr/>
                </a:tc>
                <a:tc>
                  <a:txBody>
                    <a:bodyPr/>
                    <a:lstStyle/>
                    <a:p>
                      <a:pPr algn="ctr"/>
                      <a:r>
                        <a:rPr lang="en-US"/>
                        <a:t>Base</a:t>
                      </a:r>
                    </a:p>
                  </a:txBody>
                  <a:tcPr/>
                </a:tc>
                <a:tc>
                  <a:txBody>
                    <a:bodyPr/>
                    <a:lstStyle/>
                    <a:p>
                      <a:pPr algn="ctr"/>
                      <a:r>
                        <a:rPr lang="en-US"/>
                        <a:t>High</a:t>
                      </a:r>
                    </a:p>
                  </a:txBody>
                  <a:tcPr/>
                </a:tc>
                <a:extLst>
                  <a:ext uri="{0D108BD9-81ED-4DB2-BD59-A6C34878D82A}">
                    <a16:rowId xmlns:a16="http://schemas.microsoft.com/office/drawing/2014/main" val="518279519"/>
                  </a:ext>
                </a:extLst>
              </a:tr>
              <a:tr h="370840">
                <a:tc>
                  <a:txBody>
                    <a:bodyPr/>
                    <a:lstStyle/>
                    <a:p>
                      <a:r>
                        <a:rPr lang="en-US" dirty="0"/>
                        <a:t>Merced to Bakersfield</a:t>
                      </a:r>
                    </a:p>
                  </a:txBody>
                  <a:tcPr/>
                </a:tc>
                <a:tc>
                  <a:txBody>
                    <a:bodyPr/>
                    <a:lstStyle/>
                    <a:p>
                      <a:pPr algn="ctr"/>
                      <a:r>
                        <a:rPr lang="en-US"/>
                        <a:t>29,833</a:t>
                      </a:r>
                    </a:p>
                  </a:txBody>
                  <a:tcPr/>
                </a:tc>
                <a:tc>
                  <a:txBody>
                    <a:bodyPr/>
                    <a:lstStyle/>
                    <a:p>
                      <a:pPr algn="ctr"/>
                      <a:r>
                        <a:rPr lang="en-US"/>
                        <a:t>31,497</a:t>
                      </a:r>
                    </a:p>
                  </a:txBody>
                  <a:tcPr/>
                </a:tc>
                <a:tc>
                  <a:txBody>
                    <a:bodyPr/>
                    <a:lstStyle/>
                    <a:p>
                      <a:pPr algn="ctr"/>
                      <a:r>
                        <a:rPr lang="en-US"/>
                        <a:t>32,976</a:t>
                      </a:r>
                    </a:p>
                  </a:txBody>
                  <a:tcPr/>
                </a:tc>
                <a:extLst>
                  <a:ext uri="{0D108BD9-81ED-4DB2-BD59-A6C34878D82A}">
                    <a16:rowId xmlns:a16="http://schemas.microsoft.com/office/drawing/2014/main" val="2800524382"/>
                  </a:ext>
                </a:extLst>
              </a:tr>
              <a:tr h="370840">
                <a:tc>
                  <a:txBody>
                    <a:bodyPr/>
                    <a:lstStyle/>
                    <a:p>
                      <a:pPr lvl="0">
                        <a:buNone/>
                      </a:pPr>
                      <a:r>
                        <a:rPr lang="en-US"/>
                        <a:t>Northern California</a:t>
                      </a:r>
                    </a:p>
                  </a:txBody>
                  <a:tcPr/>
                </a:tc>
                <a:tc>
                  <a:txBody>
                    <a:bodyPr/>
                    <a:lstStyle/>
                    <a:p>
                      <a:pPr algn="ctr"/>
                      <a:r>
                        <a:rPr lang="en-US"/>
                        <a:t>21,180</a:t>
                      </a:r>
                    </a:p>
                  </a:txBody>
                  <a:tcPr/>
                </a:tc>
                <a:tc>
                  <a:txBody>
                    <a:bodyPr/>
                    <a:lstStyle/>
                    <a:p>
                      <a:pPr algn="ctr"/>
                      <a:r>
                        <a:rPr lang="en-US" dirty="0"/>
                        <a:t>27,865</a:t>
                      </a:r>
                    </a:p>
                  </a:txBody>
                  <a:tcPr/>
                </a:tc>
                <a:tc>
                  <a:txBody>
                    <a:bodyPr/>
                    <a:lstStyle/>
                    <a:p>
                      <a:pPr algn="ctr"/>
                      <a:r>
                        <a:rPr lang="en-US" dirty="0"/>
                        <a:t>35,514</a:t>
                      </a:r>
                    </a:p>
                  </a:txBody>
                  <a:tcPr/>
                </a:tc>
                <a:extLst>
                  <a:ext uri="{0D108BD9-81ED-4DB2-BD59-A6C34878D82A}">
                    <a16:rowId xmlns:a16="http://schemas.microsoft.com/office/drawing/2014/main" val="294498314"/>
                  </a:ext>
                </a:extLst>
              </a:tr>
              <a:tr h="370840">
                <a:tc>
                  <a:txBody>
                    <a:bodyPr/>
                    <a:lstStyle/>
                    <a:p>
                      <a:r>
                        <a:rPr lang="en-US"/>
                        <a:t>Southern California</a:t>
                      </a:r>
                    </a:p>
                  </a:txBody>
                  <a:tcPr/>
                </a:tc>
                <a:tc>
                  <a:txBody>
                    <a:bodyPr/>
                    <a:lstStyle/>
                    <a:p>
                      <a:pPr algn="ctr"/>
                      <a:r>
                        <a:rPr lang="en-US"/>
                        <a:t>31,908</a:t>
                      </a:r>
                    </a:p>
                  </a:txBody>
                  <a:tcPr/>
                </a:tc>
                <a:tc>
                  <a:txBody>
                    <a:bodyPr/>
                    <a:lstStyle/>
                    <a:p>
                      <a:pPr algn="ctr"/>
                      <a:r>
                        <a:rPr lang="en-US" dirty="0"/>
                        <a:t>40,650</a:t>
                      </a:r>
                    </a:p>
                  </a:txBody>
                  <a:tcPr/>
                </a:tc>
                <a:tc>
                  <a:txBody>
                    <a:bodyPr/>
                    <a:lstStyle/>
                    <a:p>
                      <a:pPr algn="ctr"/>
                      <a:r>
                        <a:rPr lang="en-US"/>
                        <a:t>52,807</a:t>
                      </a:r>
                    </a:p>
                  </a:txBody>
                  <a:tcPr/>
                </a:tc>
                <a:extLst>
                  <a:ext uri="{0D108BD9-81ED-4DB2-BD59-A6C34878D82A}">
                    <a16:rowId xmlns:a16="http://schemas.microsoft.com/office/drawing/2014/main" val="685272709"/>
                  </a:ext>
                </a:extLst>
              </a:tr>
              <a:tr h="370840">
                <a:tc>
                  <a:txBody>
                    <a:bodyPr/>
                    <a:lstStyle/>
                    <a:p>
                      <a:r>
                        <a:rPr lang="en-US"/>
                        <a:t>Program Wide</a:t>
                      </a:r>
                    </a:p>
                  </a:txBody>
                  <a:tcPr/>
                </a:tc>
                <a:tc>
                  <a:txBody>
                    <a:bodyPr/>
                    <a:lstStyle/>
                    <a:p>
                      <a:pPr algn="ctr"/>
                      <a:r>
                        <a:rPr lang="en-US"/>
                        <a:t>5,624</a:t>
                      </a:r>
                    </a:p>
                  </a:txBody>
                  <a:tcPr/>
                </a:tc>
                <a:tc>
                  <a:txBody>
                    <a:bodyPr/>
                    <a:lstStyle/>
                    <a:p>
                      <a:pPr algn="ctr"/>
                      <a:r>
                        <a:rPr lang="en-US"/>
                        <a:t>6,151</a:t>
                      </a:r>
                    </a:p>
                  </a:txBody>
                  <a:tcPr/>
                </a:tc>
                <a:tc>
                  <a:txBody>
                    <a:bodyPr/>
                    <a:lstStyle/>
                    <a:p>
                      <a:pPr algn="ctr"/>
                      <a:r>
                        <a:rPr lang="en-US"/>
                        <a:t>6,636</a:t>
                      </a:r>
                    </a:p>
                  </a:txBody>
                  <a:tcPr/>
                </a:tc>
                <a:extLst>
                  <a:ext uri="{0D108BD9-81ED-4DB2-BD59-A6C34878D82A}">
                    <a16:rowId xmlns:a16="http://schemas.microsoft.com/office/drawing/2014/main" val="3894163859"/>
                  </a:ext>
                </a:extLst>
              </a:tr>
              <a:tr h="370840">
                <a:tc>
                  <a:txBody>
                    <a:bodyPr/>
                    <a:lstStyle/>
                    <a:p>
                      <a:pPr lvl="0">
                        <a:buNone/>
                      </a:pPr>
                      <a:r>
                        <a:rPr lang="en-US" b="1">
                          <a:solidFill>
                            <a:schemeClr val="bg1"/>
                          </a:solidFill>
                        </a:rPr>
                        <a:t>Total</a:t>
                      </a:r>
                    </a:p>
                  </a:txBody>
                  <a:tcPr>
                    <a:solidFill>
                      <a:schemeClr val="accent1"/>
                    </a:solidFill>
                  </a:tcPr>
                </a:tc>
                <a:tc>
                  <a:txBody>
                    <a:bodyPr/>
                    <a:lstStyle/>
                    <a:p>
                      <a:pPr algn="ctr"/>
                      <a:r>
                        <a:rPr lang="en-US" b="1">
                          <a:solidFill>
                            <a:schemeClr val="bg1"/>
                          </a:solidFill>
                        </a:rPr>
                        <a:t>88,545</a:t>
                      </a:r>
                    </a:p>
                  </a:txBody>
                  <a:tcPr>
                    <a:solidFill>
                      <a:schemeClr val="accent1"/>
                    </a:solidFill>
                  </a:tcPr>
                </a:tc>
                <a:tc>
                  <a:txBody>
                    <a:bodyPr/>
                    <a:lstStyle/>
                    <a:p>
                      <a:pPr algn="ctr"/>
                      <a:r>
                        <a:rPr lang="en-US" b="1">
                          <a:solidFill>
                            <a:schemeClr val="bg1"/>
                          </a:solidFill>
                        </a:rPr>
                        <a:t>106,163</a:t>
                      </a:r>
                    </a:p>
                  </a:txBody>
                  <a:tcPr>
                    <a:solidFill>
                      <a:schemeClr val="accent1"/>
                    </a:solidFill>
                  </a:tcPr>
                </a:tc>
                <a:tc>
                  <a:txBody>
                    <a:bodyPr/>
                    <a:lstStyle/>
                    <a:p>
                      <a:pPr algn="ctr"/>
                      <a:r>
                        <a:rPr lang="en-US" b="1" dirty="0">
                          <a:solidFill>
                            <a:schemeClr val="bg1"/>
                          </a:solidFill>
                        </a:rPr>
                        <a:t>127,933</a:t>
                      </a:r>
                    </a:p>
                  </a:txBody>
                  <a:tcPr>
                    <a:solidFill>
                      <a:schemeClr val="accent1"/>
                    </a:solidFill>
                  </a:tcPr>
                </a:tc>
                <a:extLst>
                  <a:ext uri="{0D108BD9-81ED-4DB2-BD59-A6C34878D82A}">
                    <a16:rowId xmlns:a16="http://schemas.microsoft.com/office/drawing/2014/main" val="318614745"/>
                  </a:ext>
                </a:extLst>
              </a:tr>
            </a:tbl>
          </a:graphicData>
        </a:graphic>
      </p:graphicFrame>
      <p:sp>
        <p:nvSpPr>
          <p:cNvPr id="8" name="Content Placeholder 2">
            <a:extLst>
              <a:ext uri="{FF2B5EF4-FFF2-40B4-BE49-F238E27FC236}">
                <a16:creationId xmlns:a16="http://schemas.microsoft.com/office/drawing/2014/main" id="{C75DFE52-E108-AFFC-FD8E-7230077E3162}"/>
              </a:ext>
            </a:extLst>
          </p:cNvPr>
          <p:cNvSpPr txBox="1">
            <a:spLocks/>
          </p:cNvSpPr>
          <p:nvPr/>
        </p:nvSpPr>
        <p:spPr>
          <a:xfrm>
            <a:off x="429985" y="1034142"/>
            <a:ext cx="11763376" cy="326571"/>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Calibri" panose="020F0502020204030204" pitchFamily="34" charset="0"/>
              <a:buChar char="»"/>
              <a:defRPr sz="2400" kern="1200">
                <a:solidFill>
                  <a:schemeClr val="accent5">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rgbClr val="23417E"/>
                </a:solidFill>
              </a:rPr>
              <a:t>San Francisco to Los Angeles/Anaheim (Phase 1) Capital Cost Estimates (YOE $ in Millions)</a:t>
            </a:r>
            <a:endParaRPr lang="en-US" sz="1800"/>
          </a:p>
        </p:txBody>
      </p:sp>
    </p:spTree>
    <p:extLst>
      <p:ext uri="{BB962C8B-B14F-4D97-AF65-F5344CB8AC3E}">
        <p14:creationId xmlns:p14="http://schemas.microsoft.com/office/powerpoint/2010/main" val="1134440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D1A0F-EE02-4F89-BA63-B83881B8AA94}"/>
              </a:ext>
            </a:extLst>
          </p:cNvPr>
          <p:cNvSpPr>
            <a:spLocks noGrp="1"/>
          </p:cNvSpPr>
          <p:nvPr>
            <p:ph type="title"/>
          </p:nvPr>
        </p:nvSpPr>
        <p:spPr>
          <a:xfrm>
            <a:off x="342900" y="119207"/>
            <a:ext cx="11762576" cy="815975"/>
          </a:xfrm>
        </p:spPr>
        <p:txBody>
          <a:bodyPr>
            <a:noAutofit/>
          </a:bodyPr>
          <a:lstStyle/>
          <a:p>
            <a:r>
              <a:rPr lang="en-US" dirty="0"/>
              <a:t>High-Speed Rail Remains Best Value Investment</a:t>
            </a:r>
          </a:p>
        </p:txBody>
      </p:sp>
      <p:sp>
        <p:nvSpPr>
          <p:cNvPr id="6" name="Slide Number Placeholder 5">
            <a:extLst>
              <a:ext uri="{FF2B5EF4-FFF2-40B4-BE49-F238E27FC236}">
                <a16:creationId xmlns:a16="http://schemas.microsoft.com/office/drawing/2014/main" id="{18A501A3-6B56-24DA-626E-2BDEB09446A3}"/>
              </a:ext>
            </a:extLst>
          </p:cNvPr>
          <p:cNvSpPr>
            <a:spLocks noGrp="1"/>
          </p:cNvSpPr>
          <p:nvPr>
            <p:ph type="sldNum" sz="quarter" idx="12"/>
          </p:nvPr>
        </p:nvSpPr>
        <p:spPr/>
        <p:txBody>
          <a:bodyPr/>
          <a:lstStyle/>
          <a:p>
            <a:fld id="{9F845ACB-6A9C-4D80-856D-F33308202576}" type="slidenum">
              <a:rPr lang="en-US" smtClean="0"/>
              <a:pPr/>
              <a:t>15</a:t>
            </a:fld>
            <a:endParaRPr lang="en-US"/>
          </a:p>
        </p:txBody>
      </p:sp>
      <p:pic>
        <p:nvPicPr>
          <p:cNvPr id="3" name="Picture 2" descr="Timeline&#10;&#10;Description automatically generated with medium confidence">
            <a:extLst>
              <a:ext uri="{FF2B5EF4-FFF2-40B4-BE49-F238E27FC236}">
                <a16:creationId xmlns:a16="http://schemas.microsoft.com/office/drawing/2014/main" id="{EF14D5D8-2A45-344C-29C7-B1515BC7AC67}"/>
              </a:ext>
            </a:extLst>
          </p:cNvPr>
          <p:cNvPicPr>
            <a:picLocks noChangeAspect="1"/>
          </p:cNvPicPr>
          <p:nvPr/>
        </p:nvPicPr>
        <p:blipFill rotWithShape="1">
          <a:blip r:embed="rId3">
            <a:extLst>
              <a:ext uri="{28A0092B-C50C-407E-A947-70E740481C1C}">
                <a14:useLocalDpi xmlns:a14="http://schemas.microsoft.com/office/drawing/2010/main" val="0"/>
              </a:ext>
            </a:extLst>
          </a:blip>
          <a:srcRect l="-567" r="425" b="253"/>
          <a:stretch/>
        </p:blipFill>
        <p:spPr>
          <a:xfrm>
            <a:off x="4296874" y="1063766"/>
            <a:ext cx="6892387" cy="3835128"/>
          </a:xfrm>
          <a:prstGeom prst="rect">
            <a:avLst/>
          </a:prstGeom>
        </p:spPr>
      </p:pic>
      <p:sp>
        <p:nvSpPr>
          <p:cNvPr id="4" name="Content Placeholder 2">
            <a:extLst>
              <a:ext uri="{FF2B5EF4-FFF2-40B4-BE49-F238E27FC236}">
                <a16:creationId xmlns:a16="http://schemas.microsoft.com/office/drawing/2014/main" id="{D2669865-F31E-1C05-0A58-EB681A901524}"/>
              </a:ext>
            </a:extLst>
          </p:cNvPr>
          <p:cNvSpPr>
            <a:spLocks noGrp="1"/>
          </p:cNvSpPr>
          <p:nvPr>
            <p:ph idx="1"/>
          </p:nvPr>
        </p:nvSpPr>
        <p:spPr>
          <a:xfrm>
            <a:off x="342900" y="1066800"/>
            <a:ext cx="3857625" cy="5110163"/>
          </a:xfrm>
        </p:spPr>
        <p:txBody>
          <a:bodyPr vert="horz" lIns="91440" tIns="45720" rIns="91440" bIns="45720" rtlCol="0" anchor="t">
            <a:normAutofit lnSpcReduction="10000"/>
          </a:bodyPr>
          <a:lstStyle/>
          <a:p>
            <a:pPr>
              <a:buFont typeface="Arial" panose="020B0604020202020204" pitchFamily="34" charset="0"/>
              <a:buChar char="•"/>
            </a:pPr>
            <a:r>
              <a:rPr lang="en-US"/>
              <a:t>High-speed rail is the most cost-effective and policy-effective mode of transportation to address intercity transportation needs</a:t>
            </a:r>
          </a:p>
          <a:p>
            <a:pPr lvl="1">
              <a:buFont typeface="Arial" panose="020B0604020202020204" pitchFamily="34" charset="0"/>
              <a:buChar char="•"/>
            </a:pPr>
            <a:r>
              <a:rPr lang="en-US"/>
              <a:t>High-speed rail cost range of $89 billion to 128 billion </a:t>
            </a:r>
          </a:p>
          <a:p>
            <a:pPr lvl="1">
              <a:buFont typeface="Arial" panose="020B0604020202020204" pitchFamily="34" charset="0"/>
              <a:buChar char="•"/>
            </a:pPr>
            <a:r>
              <a:rPr lang="en-US"/>
              <a:t>Highway/Air cost range of $179 billion to $253 billion</a:t>
            </a:r>
          </a:p>
          <a:p>
            <a:pPr>
              <a:buFont typeface="Arial" panose="020B0604020202020204" pitchFamily="34" charset="0"/>
              <a:buChar char="•"/>
            </a:pPr>
            <a:r>
              <a:rPr lang="en-US"/>
              <a:t>Updated figures include updated inflation factors from California specific cost indices</a:t>
            </a:r>
          </a:p>
          <a:p>
            <a:pPr marL="0" indent="0">
              <a:buNone/>
            </a:pPr>
            <a:endParaRPr lang="en-US"/>
          </a:p>
          <a:p>
            <a:endParaRPr lang="en-US"/>
          </a:p>
        </p:txBody>
      </p:sp>
    </p:spTree>
    <p:extLst>
      <p:ext uri="{BB962C8B-B14F-4D97-AF65-F5344CB8AC3E}">
        <p14:creationId xmlns:p14="http://schemas.microsoft.com/office/powerpoint/2010/main" val="546134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ED7B9C5D-BAC8-2BD4-37B3-700F428D9BF9}"/>
              </a:ext>
            </a:extLst>
          </p:cNvPr>
          <p:cNvGraphicFramePr>
            <a:graphicFrameLocks noGrp="1"/>
          </p:cNvGraphicFramePr>
          <p:nvPr>
            <p:ph idx="1"/>
            <p:extLst>
              <p:ext uri="{D42A27DB-BD31-4B8C-83A1-F6EECF244321}">
                <p14:modId xmlns:p14="http://schemas.microsoft.com/office/powerpoint/2010/main" val="260881653"/>
              </p:ext>
            </p:extLst>
          </p:nvPr>
        </p:nvGraphicFramePr>
        <p:xfrm>
          <a:off x="342899" y="994597"/>
          <a:ext cx="11468097" cy="5217959"/>
        </p:xfrm>
        <a:graphic>
          <a:graphicData uri="http://schemas.openxmlformats.org/drawingml/2006/table">
            <a:tbl>
              <a:tblPr firstRow="1" bandRow="1">
                <a:tableStyleId>{5C22544A-7EE6-4342-B048-85BDC9FD1C3A}</a:tableStyleId>
              </a:tblPr>
              <a:tblGrid>
                <a:gridCol w="3154903">
                  <a:extLst>
                    <a:ext uri="{9D8B030D-6E8A-4147-A177-3AD203B41FA5}">
                      <a16:colId xmlns:a16="http://schemas.microsoft.com/office/drawing/2014/main" val="3496716015"/>
                    </a:ext>
                  </a:extLst>
                </a:gridCol>
                <a:gridCol w="4864963">
                  <a:extLst>
                    <a:ext uri="{9D8B030D-6E8A-4147-A177-3AD203B41FA5}">
                      <a16:colId xmlns:a16="http://schemas.microsoft.com/office/drawing/2014/main" val="2035208219"/>
                    </a:ext>
                  </a:extLst>
                </a:gridCol>
                <a:gridCol w="3448231">
                  <a:extLst>
                    <a:ext uri="{9D8B030D-6E8A-4147-A177-3AD203B41FA5}">
                      <a16:colId xmlns:a16="http://schemas.microsoft.com/office/drawing/2014/main" val="672977277"/>
                    </a:ext>
                  </a:extLst>
                </a:gridCol>
              </a:tblGrid>
              <a:tr h="3328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1"/>
                          </a:solidFill>
                        </a:rPr>
                        <a:t>Legislative Goals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r>
                        <a:rPr lang="en-US" sz="1600" b="1" kern="1200" dirty="0">
                          <a:solidFill>
                            <a:schemeClr val="accent1"/>
                          </a:solidFill>
                          <a:latin typeface="+mn-lt"/>
                          <a:ea typeface="+mn-ea"/>
                          <a:cs typeface="+mn-cs"/>
                        </a:rPr>
                        <a:t>To date HSR has already</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solidFill>
                            <a:schemeClr val="accent1"/>
                          </a:solidFill>
                        </a:rPr>
                        <a:t>In operation HSR will</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884006326"/>
                  </a:ext>
                </a:extLst>
              </a:tr>
              <a:tr h="15431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tx1">
                              <a:lumMod val="50000"/>
                            </a:schemeClr>
                          </a:solidFill>
                        </a:rPr>
                        <a:t>AB 32 / SB 32: Reduce Greenhouse Gas Emissions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50000"/>
                          </a:schemeClr>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285750" indent="-285750">
                        <a:buFont typeface="Arial" panose="020B0604020202020204" pitchFamily="34" charset="0"/>
                        <a:buChar char="•"/>
                      </a:pPr>
                      <a:r>
                        <a:rPr lang="en-US" sz="1600" b="1" kern="1200" dirty="0">
                          <a:solidFill>
                            <a:schemeClr val="tx1">
                              <a:lumMod val="50000"/>
                            </a:schemeClr>
                          </a:solidFill>
                          <a:latin typeface="+mn-lt"/>
                          <a:ea typeface="+mn-ea"/>
                          <a:cs typeface="+mn-cs"/>
                        </a:rPr>
                        <a:t>Avoided</a:t>
                      </a:r>
                      <a:r>
                        <a:rPr lang="en-US" sz="1600" b="0" kern="1200" dirty="0">
                          <a:solidFill>
                            <a:schemeClr val="tx1">
                              <a:lumMod val="50000"/>
                            </a:schemeClr>
                          </a:solidFill>
                          <a:latin typeface="+mn-lt"/>
                          <a:ea typeface="+mn-ea"/>
                          <a:cs typeface="+mn-cs"/>
                        </a:rPr>
                        <a:t> 123,000 MTCO2e* through recycling and reuse during construction</a:t>
                      </a:r>
                    </a:p>
                    <a:p>
                      <a:pPr marL="285750" indent="-285750">
                        <a:buFont typeface="Arial" panose="020B0604020202020204" pitchFamily="34" charset="0"/>
                        <a:buChar char="•"/>
                      </a:pPr>
                      <a:r>
                        <a:rPr lang="en-US" sz="1600" b="1" kern="1200" dirty="0">
                          <a:solidFill>
                            <a:schemeClr val="tx1">
                              <a:lumMod val="50000"/>
                            </a:schemeClr>
                          </a:solidFill>
                          <a:latin typeface="+mn-lt"/>
                          <a:ea typeface="+mn-ea"/>
                          <a:cs typeface="+mn-cs"/>
                        </a:rPr>
                        <a:t>Offset</a:t>
                      </a:r>
                      <a:r>
                        <a:rPr lang="en-US" sz="1600" b="0" kern="1200" dirty="0">
                          <a:solidFill>
                            <a:schemeClr val="tx1">
                              <a:lumMod val="50000"/>
                            </a:schemeClr>
                          </a:solidFill>
                          <a:latin typeface="+mn-lt"/>
                          <a:ea typeface="+mn-ea"/>
                          <a:cs typeface="+mn-cs"/>
                        </a:rPr>
                        <a:t> 143,000 MTCO2e through tree planting</a:t>
                      </a:r>
                    </a:p>
                    <a:p>
                      <a:pPr marL="285750" lvl="0" indent="-285750">
                        <a:buFont typeface="Arial" panose="020B0604020202020204" pitchFamily="34" charset="0"/>
                        <a:buChar char="•"/>
                      </a:pPr>
                      <a:r>
                        <a:rPr lang="en-US" sz="1600" b="1" kern="1200" noProof="0" dirty="0">
                          <a:solidFill>
                            <a:schemeClr val="tx1">
                              <a:lumMod val="50000"/>
                            </a:schemeClr>
                          </a:solidFill>
                          <a:latin typeface="+mn-lt"/>
                          <a:ea typeface="+mn-ea"/>
                          <a:cs typeface="+mn-cs"/>
                        </a:rPr>
                        <a:t>Sequestered</a:t>
                      </a:r>
                      <a:r>
                        <a:rPr lang="en-US" sz="1600" b="0" kern="1200" noProof="0" dirty="0">
                          <a:solidFill>
                            <a:schemeClr val="tx1">
                              <a:lumMod val="50000"/>
                            </a:schemeClr>
                          </a:solidFill>
                          <a:latin typeface="+mn-lt"/>
                          <a:ea typeface="+mn-ea"/>
                          <a:cs typeface="+mn-cs"/>
                        </a:rPr>
                        <a:t> 272,000 MTCO2e through habitat and agricultural land conservation</a:t>
                      </a:r>
                    </a:p>
                    <a:p>
                      <a:endParaRPr lang="en-US" sz="1600" dirty="0">
                        <a:solidFill>
                          <a:schemeClr val="tx1">
                            <a:lumMod val="50000"/>
                          </a:schemeClr>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r>
                        <a:rPr lang="en-US" sz="1600" b="1" dirty="0">
                          <a:solidFill>
                            <a:schemeClr val="tx1">
                              <a:lumMod val="50000"/>
                            </a:schemeClr>
                          </a:solidFill>
                        </a:rPr>
                        <a:t>Deliver</a:t>
                      </a:r>
                      <a:r>
                        <a:rPr lang="en-US" sz="1600" dirty="0">
                          <a:solidFill>
                            <a:schemeClr val="tx1">
                              <a:lumMod val="50000"/>
                            </a:schemeClr>
                          </a:solidFill>
                        </a:rPr>
                        <a:t> 600,000 tons of CO2e reductions annually</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310646534"/>
                  </a:ext>
                </a:extLst>
              </a:tr>
              <a:tr h="15584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tx1">
                              <a:lumMod val="50000"/>
                            </a:schemeClr>
                          </a:solidFill>
                        </a:rPr>
                        <a:t>AB 32 / SB 32: Provide co-benefits including reductions in air pollution &amp; economic value to Californians</a:t>
                      </a:r>
                    </a:p>
                    <a:p>
                      <a:endParaRPr lang="en-US" sz="1600" dirty="0">
                        <a:solidFill>
                          <a:schemeClr val="tx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US" sz="1600" b="1" kern="1200" dirty="0">
                          <a:solidFill>
                            <a:schemeClr val="tx1">
                              <a:lumMod val="50000"/>
                            </a:schemeClr>
                          </a:solidFill>
                          <a:latin typeface="+mn-lt"/>
                          <a:ea typeface="+mn-ea"/>
                          <a:cs typeface="+mn-cs"/>
                        </a:rPr>
                        <a:t>Delivered</a:t>
                      </a:r>
                      <a:r>
                        <a:rPr lang="en-US" sz="1600" b="0" kern="1200" dirty="0">
                          <a:solidFill>
                            <a:schemeClr val="tx1">
                              <a:lumMod val="50000"/>
                            </a:schemeClr>
                          </a:solidFill>
                          <a:latin typeface="+mn-lt"/>
                          <a:ea typeface="+mn-ea"/>
                          <a:cs typeface="+mn-cs"/>
                        </a:rPr>
                        <a:t> clean construction with sites that are 65-76% cleaner in terms of reactive organic gases, particulate matter, black carbon, and nitrogen oxides</a:t>
                      </a:r>
                    </a:p>
                    <a:p>
                      <a:pPr marL="285750" indent="-285750">
                        <a:buFont typeface="Arial" panose="020B0604020202020204" pitchFamily="34" charset="0"/>
                        <a:buChar char="•"/>
                      </a:pPr>
                      <a:r>
                        <a:rPr lang="en-US" sz="1600" b="1" kern="1200" noProof="0" dirty="0">
                          <a:solidFill>
                            <a:schemeClr val="tx1">
                              <a:lumMod val="50000"/>
                            </a:schemeClr>
                          </a:solidFill>
                          <a:latin typeface="+mn-lt"/>
                          <a:ea typeface="+mn-ea"/>
                          <a:cs typeface="+mn-cs"/>
                        </a:rPr>
                        <a:t>Avoided</a:t>
                      </a:r>
                      <a:r>
                        <a:rPr lang="en-US" sz="1600" b="0" kern="1200" noProof="0" dirty="0">
                          <a:solidFill>
                            <a:schemeClr val="tx1">
                              <a:lumMod val="50000"/>
                            </a:schemeClr>
                          </a:solidFill>
                          <a:latin typeface="+mn-lt"/>
                          <a:ea typeface="+mn-ea"/>
                          <a:cs typeface="+mn-cs"/>
                        </a:rPr>
                        <a:t> 500,000 pounds of air pollutants since start of construction</a:t>
                      </a:r>
                    </a:p>
                    <a:p>
                      <a:endParaRPr lang="en-US" sz="1600" dirty="0">
                        <a:solidFill>
                          <a:schemeClr val="tx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1" dirty="0">
                          <a:solidFill>
                            <a:schemeClr val="tx1">
                              <a:lumMod val="50000"/>
                            </a:schemeClr>
                          </a:solidFill>
                        </a:rPr>
                        <a:t>Deliver</a:t>
                      </a:r>
                      <a:r>
                        <a:rPr lang="en-US" sz="1600" dirty="0">
                          <a:solidFill>
                            <a:schemeClr val="tx1">
                              <a:lumMod val="50000"/>
                            </a:schemeClr>
                          </a:solidFill>
                        </a:rPr>
                        <a:t> 1,400 tons of criteria air pollutant reductions annually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88851485"/>
                  </a:ext>
                </a:extLst>
              </a:tr>
              <a:tr h="17697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50000"/>
                            </a:schemeClr>
                          </a:solidFill>
                        </a:rPr>
                        <a:t>SB 535 / AB 1550 directed investments to focus on meaningful and assured benefits to disadvantaged communities (DAC)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285750" indent="-285750">
                        <a:buFont typeface="Arial" panose="020B0604020202020204" pitchFamily="34" charset="0"/>
                        <a:buChar char="•"/>
                      </a:pPr>
                      <a:r>
                        <a:rPr lang="en-US" sz="1600" b="1" dirty="0">
                          <a:solidFill>
                            <a:schemeClr val="tx1">
                              <a:lumMod val="50000"/>
                            </a:schemeClr>
                          </a:solidFill>
                        </a:rPr>
                        <a:t>Delivered </a:t>
                      </a:r>
                      <a:r>
                        <a:rPr lang="en-US" sz="1600" b="0" dirty="0">
                          <a:solidFill>
                            <a:schemeClr val="tx1">
                              <a:lumMod val="50000"/>
                            </a:schemeClr>
                          </a:solidFill>
                        </a:rPr>
                        <a:t>$220 million in wages to disadvantaged workers</a:t>
                      </a:r>
                      <a:endParaRPr lang="en-US" sz="1600" b="1" dirty="0">
                        <a:solidFill>
                          <a:schemeClr val="tx1">
                            <a:lumMod val="50000"/>
                          </a:schemeClr>
                        </a:solidFill>
                      </a:endParaRPr>
                    </a:p>
                    <a:p>
                      <a:pPr marL="285750" indent="-285750">
                        <a:buFont typeface="Arial" panose="020B0604020202020204" pitchFamily="34" charset="0"/>
                        <a:buChar char="•"/>
                      </a:pPr>
                      <a:r>
                        <a:rPr lang="en-US" sz="1600" b="1" dirty="0">
                          <a:solidFill>
                            <a:schemeClr val="tx1">
                              <a:lumMod val="50000"/>
                            </a:schemeClr>
                          </a:solidFill>
                        </a:rPr>
                        <a:t>Provided</a:t>
                      </a:r>
                      <a:r>
                        <a:rPr lang="en-US" sz="1600" dirty="0">
                          <a:solidFill>
                            <a:schemeClr val="tx1">
                              <a:lumMod val="50000"/>
                            </a:schemeClr>
                          </a:solidFill>
                        </a:rPr>
                        <a:t> thousands of living wage jobs ($45/</a:t>
                      </a:r>
                      <a:r>
                        <a:rPr lang="en-US" sz="1600" dirty="0" err="1">
                          <a:solidFill>
                            <a:schemeClr val="tx1">
                              <a:lumMod val="50000"/>
                            </a:schemeClr>
                          </a:solidFill>
                        </a:rPr>
                        <a:t>hr</a:t>
                      </a:r>
                      <a:r>
                        <a:rPr lang="en-US" sz="1600" dirty="0">
                          <a:solidFill>
                            <a:schemeClr val="tx1">
                              <a:lumMod val="50000"/>
                            </a:schemeClr>
                          </a:solidFill>
                        </a:rPr>
                        <a:t>) for the more than 65% of workers who live in DAC</a:t>
                      </a:r>
                    </a:p>
                    <a:p>
                      <a:pPr marL="285750" indent="-285750">
                        <a:buFont typeface="Arial" panose="020B0604020202020204" pitchFamily="34" charset="0"/>
                        <a:buChar char="•"/>
                      </a:pPr>
                      <a:r>
                        <a:rPr lang="en-US" sz="1600" b="1" dirty="0">
                          <a:solidFill>
                            <a:schemeClr val="tx1">
                              <a:lumMod val="50000"/>
                            </a:schemeClr>
                          </a:solidFill>
                        </a:rPr>
                        <a:t>Invested</a:t>
                      </a:r>
                      <a:r>
                        <a:rPr lang="en-US" sz="1600" dirty="0">
                          <a:solidFill>
                            <a:schemeClr val="tx1">
                              <a:lumMod val="50000"/>
                            </a:schemeClr>
                          </a:solidFill>
                        </a:rPr>
                        <a:t> $5.5 Billion in DAC; more than 50% of total investment</a:t>
                      </a:r>
                    </a:p>
                    <a:p>
                      <a:pPr marL="285750" indent="-285750">
                        <a:buFont typeface="Arial" panose="020B0604020202020204" pitchFamily="34" charset="0"/>
                        <a:buChar char="•"/>
                      </a:pPr>
                      <a:r>
                        <a:rPr lang="en-US" sz="1600" b="1" dirty="0">
                          <a:solidFill>
                            <a:schemeClr val="tx1">
                              <a:lumMod val="50000"/>
                            </a:schemeClr>
                          </a:solidFill>
                        </a:rPr>
                        <a:t>Employed</a:t>
                      </a:r>
                      <a:r>
                        <a:rPr lang="en-US" sz="1600" dirty="0">
                          <a:solidFill>
                            <a:schemeClr val="tx1">
                              <a:lumMod val="50000"/>
                            </a:schemeClr>
                          </a:solidFill>
                        </a:rPr>
                        <a:t> more than 215 small business located in DAC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lumMod val="50000"/>
                            </a:schemeClr>
                          </a:solidFill>
                          <a:latin typeface="+mn-lt"/>
                          <a:ea typeface="+mn-ea"/>
                          <a:cs typeface="+mn-cs"/>
                        </a:rPr>
                        <a:t>Deliver</a:t>
                      </a:r>
                      <a:r>
                        <a:rPr lang="en-US" sz="1600" kern="1200" dirty="0">
                          <a:solidFill>
                            <a:schemeClr val="tx1">
                              <a:lumMod val="50000"/>
                            </a:schemeClr>
                          </a:solidFill>
                          <a:latin typeface="+mn-lt"/>
                          <a:ea typeface="+mn-ea"/>
                          <a:cs typeface="+mn-cs"/>
                        </a:rPr>
                        <a:t> 7,200 future jobs over 10 years in operations and maintenance</a:t>
                      </a:r>
                    </a:p>
                    <a:p>
                      <a:endParaRPr lang="en-US" sz="1600" dirty="0">
                        <a:solidFill>
                          <a:schemeClr val="tx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95419112"/>
                  </a:ext>
                </a:extLst>
              </a:tr>
            </a:tbl>
          </a:graphicData>
        </a:graphic>
      </p:graphicFrame>
      <p:sp>
        <p:nvSpPr>
          <p:cNvPr id="2" name="Title 1">
            <a:extLst>
              <a:ext uri="{FF2B5EF4-FFF2-40B4-BE49-F238E27FC236}">
                <a16:creationId xmlns:a16="http://schemas.microsoft.com/office/drawing/2014/main" id="{3E6EB33D-2442-E5EF-688B-42FADDAB0F61}"/>
              </a:ext>
            </a:extLst>
          </p:cNvPr>
          <p:cNvSpPr>
            <a:spLocks noGrp="1"/>
          </p:cNvSpPr>
          <p:nvPr>
            <p:ph type="title"/>
          </p:nvPr>
        </p:nvSpPr>
        <p:spPr/>
        <p:txBody>
          <a:bodyPr>
            <a:noAutofit/>
          </a:bodyPr>
          <a:lstStyle/>
          <a:p>
            <a:r>
              <a:rPr lang="en-US" sz="2800" dirty="0"/>
              <a:t>High-Speed Rail has already reduced emissions and will deliver value for Californians throughout the century. </a:t>
            </a:r>
            <a:endParaRPr lang="en-US" sz="3600" dirty="0"/>
          </a:p>
        </p:txBody>
      </p:sp>
      <p:sp>
        <p:nvSpPr>
          <p:cNvPr id="5" name="Slide Number Placeholder 4">
            <a:extLst>
              <a:ext uri="{FF2B5EF4-FFF2-40B4-BE49-F238E27FC236}">
                <a16:creationId xmlns:a16="http://schemas.microsoft.com/office/drawing/2014/main" id="{3FB51E89-6A90-71BA-9862-61BC7E1D8F49}"/>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9F845ACB-6A9C-4D80-856D-F33308202576}" type="slidenum">
              <a:rPr kumimoji="0" lang="en-US" sz="1100" b="0" i="0" u="none" strike="noStrike" kern="1200" cap="none" spc="0" normalizeH="0" baseline="0" noProof="0" smtClean="0">
                <a:ln>
                  <a:noFill/>
                </a:ln>
                <a:solidFill>
                  <a:prstClr val="white"/>
                </a:solidFill>
                <a:effectLst/>
                <a:uLnTx/>
                <a:uFillTx/>
                <a:latin typeface="Arial Narrow"/>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16</a:t>
            </a:fld>
            <a:endParaRPr kumimoji="0" lang="en-US" sz="1100" b="0" i="0" u="none" strike="noStrike" kern="1200" cap="none" spc="0" normalizeH="0" baseline="0" noProof="0">
              <a:ln>
                <a:noFill/>
              </a:ln>
              <a:solidFill>
                <a:prstClr val="white"/>
              </a:solidFill>
              <a:effectLst/>
              <a:uLnTx/>
              <a:uFillTx/>
              <a:latin typeface="Arial Narrow"/>
              <a:ea typeface="+mn-ea"/>
              <a:cs typeface="+mn-cs"/>
            </a:endParaRPr>
          </a:p>
        </p:txBody>
      </p:sp>
      <p:sp>
        <p:nvSpPr>
          <p:cNvPr id="11" name="Text Placeholder 6">
            <a:extLst>
              <a:ext uri="{FF2B5EF4-FFF2-40B4-BE49-F238E27FC236}">
                <a16:creationId xmlns:a16="http://schemas.microsoft.com/office/drawing/2014/main" id="{197EA7DC-7C04-665F-EF19-3BAE9697FB3A}"/>
              </a:ext>
            </a:extLst>
          </p:cNvPr>
          <p:cNvSpPr txBox="1">
            <a:spLocks/>
          </p:cNvSpPr>
          <p:nvPr/>
        </p:nvSpPr>
        <p:spPr>
          <a:xfrm>
            <a:off x="342899" y="1139130"/>
            <a:ext cx="10296747" cy="4724273"/>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Calibri" panose="020F0502020204030204" pitchFamily="34" charset="0"/>
              <a:buChar char="»"/>
              <a:defRPr sz="2400" kern="1200">
                <a:solidFill>
                  <a:schemeClr val="accent5">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23417E"/>
              </a:solidFill>
              <a:effectLst/>
              <a:uLnTx/>
              <a:uFillTx/>
              <a:latin typeface="Arial Narrow"/>
              <a:ea typeface="+mn-ea"/>
              <a:cs typeface="+mn-cs"/>
            </a:endParaRPr>
          </a:p>
        </p:txBody>
      </p:sp>
      <p:sp>
        <p:nvSpPr>
          <p:cNvPr id="3" name="TextBox 2">
            <a:extLst>
              <a:ext uri="{FF2B5EF4-FFF2-40B4-BE49-F238E27FC236}">
                <a16:creationId xmlns:a16="http://schemas.microsoft.com/office/drawing/2014/main" id="{31EBA49E-8987-5297-699E-36796262868E}"/>
              </a:ext>
            </a:extLst>
          </p:cNvPr>
          <p:cNvSpPr txBox="1"/>
          <p:nvPr/>
        </p:nvSpPr>
        <p:spPr>
          <a:xfrm>
            <a:off x="9593355" y="6198728"/>
            <a:ext cx="2255746"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417E">
                    <a:lumMod val="50000"/>
                  </a:srgbClr>
                </a:solidFill>
                <a:effectLst/>
                <a:uLnTx/>
                <a:uFillTx/>
                <a:latin typeface="Arial Narrow"/>
                <a:ea typeface="+mn-ea"/>
                <a:cs typeface="+mn-cs"/>
              </a:rPr>
              <a:t>*Metric ton carbon dioxide equivalent</a:t>
            </a:r>
          </a:p>
        </p:txBody>
      </p:sp>
    </p:spTree>
    <p:extLst>
      <p:ext uri="{BB962C8B-B14F-4D97-AF65-F5344CB8AC3E}">
        <p14:creationId xmlns:p14="http://schemas.microsoft.com/office/powerpoint/2010/main" val="2448855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D1A0F-EE02-4F89-BA63-B83881B8AA94}"/>
              </a:ext>
            </a:extLst>
          </p:cNvPr>
          <p:cNvSpPr>
            <a:spLocks noGrp="1"/>
          </p:cNvSpPr>
          <p:nvPr>
            <p:ph type="title"/>
          </p:nvPr>
        </p:nvSpPr>
        <p:spPr>
          <a:xfrm>
            <a:off x="342900" y="119207"/>
            <a:ext cx="11762576" cy="815975"/>
          </a:xfrm>
        </p:spPr>
        <p:txBody>
          <a:bodyPr>
            <a:noAutofit/>
          </a:bodyPr>
          <a:lstStyle/>
          <a:p>
            <a:r>
              <a:rPr lang="en-US"/>
              <a:t>Ridership Projections </a:t>
            </a:r>
          </a:p>
        </p:txBody>
      </p:sp>
      <p:sp>
        <p:nvSpPr>
          <p:cNvPr id="6" name="Slide Number Placeholder 5">
            <a:extLst>
              <a:ext uri="{FF2B5EF4-FFF2-40B4-BE49-F238E27FC236}">
                <a16:creationId xmlns:a16="http://schemas.microsoft.com/office/drawing/2014/main" id="{18A501A3-6B56-24DA-626E-2BDEB09446A3}"/>
              </a:ext>
            </a:extLst>
          </p:cNvPr>
          <p:cNvSpPr>
            <a:spLocks noGrp="1"/>
          </p:cNvSpPr>
          <p:nvPr>
            <p:ph type="sldNum" sz="quarter" idx="12"/>
          </p:nvPr>
        </p:nvSpPr>
        <p:spPr/>
        <p:txBody>
          <a:bodyPr/>
          <a:lstStyle/>
          <a:p>
            <a:fld id="{9F845ACB-6A9C-4D80-856D-F33308202576}" type="slidenum">
              <a:rPr lang="en-US" smtClean="0"/>
              <a:pPr/>
              <a:t>17</a:t>
            </a:fld>
            <a:endParaRPr lang="en-US"/>
          </a:p>
        </p:txBody>
      </p:sp>
      <p:sp>
        <p:nvSpPr>
          <p:cNvPr id="18" name="Content Placeholder 9">
            <a:extLst>
              <a:ext uri="{FF2B5EF4-FFF2-40B4-BE49-F238E27FC236}">
                <a16:creationId xmlns:a16="http://schemas.microsoft.com/office/drawing/2014/main" id="{096FB1B8-39FD-BFDE-9EE1-3FBC80904FBD}"/>
              </a:ext>
            </a:extLst>
          </p:cNvPr>
          <p:cNvSpPr txBox="1">
            <a:spLocks/>
          </p:cNvSpPr>
          <p:nvPr/>
        </p:nvSpPr>
        <p:spPr>
          <a:xfrm>
            <a:off x="342900" y="935182"/>
            <a:ext cx="11208740" cy="55315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Calibri" panose="020F0502020204030204" pitchFamily="34" charset="0"/>
              <a:buChar char="»"/>
              <a:defRPr sz="2400" kern="1200">
                <a:solidFill>
                  <a:schemeClr val="accent5">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t>Ridership: Stagnant population in California continues to limit long-term ridership projections. However, 2024 Business Plan updates are largely in line with 2023 PUR:</a:t>
            </a:r>
          </a:p>
          <a:p>
            <a:pPr marL="0" indent="0">
              <a:buNone/>
            </a:pPr>
            <a:endParaRPr lang="en-US" sz="1800"/>
          </a:p>
          <a:p>
            <a:pPr marL="0" indent="0">
              <a:buNone/>
            </a:pPr>
            <a:endParaRPr lang="en-US" sz="1800"/>
          </a:p>
          <a:p>
            <a:pPr marL="0" indent="0">
              <a:buNone/>
            </a:pPr>
            <a:endParaRPr lang="en-US" sz="1800"/>
          </a:p>
          <a:p>
            <a:pPr marL="0" indent="0">
              <a:buNone/>
            </a:pPr>
            <a:endParaRPr lang="en-US" sz="1800"/>
          </a:p>
          <a:p>
            <a:pPr marL="0" indent="0">
              <a:buNone/>
            </a:pPr>
            <a:endParaRPr lang="en-US" sz="1800"/>
          </a:p>
          <a:p>
            <a:pPr marL="0" indent="0">
              <a:buNone/>
            </a:pPr>
            <a:endParaRPr lang="en-US" sz="1800"/>
          </a:p>
          <a:p>
            <a:pPr marL="0" indent="0">
              <a:buNone/>
            </a:pPr>
            <a:endParaRPr lang="en-US" sz="1800"/>
          </a:p>
          <a:p>
            <a:pPr marL="0" indent="0">
              <a:buNone/>
            </a:pPr>
            <a:endParaRPr lang="en-US" sz="1800"/>
          </a:p>
          <a:p>
            <a:pPr marL="0" indent="0">
              <a:buNone/>
            </a:pPr>
            <a:endParaRPr lang="en-US" sz="1800"/>
          </a:p>
          <a:p>
            <a:pPr marL="0" indent="0">
              <a:buNone/>
            </a:pPr>
            <a:endParaRPr lang="en-US" sz="1800"/>
          </a:p>
          <a:p>
            <a:pPr marL="0" indent="0">
              <a:buNone/>
            </a:pPr>
            <a:endParaRPr lang="en-US" sz="1800"/>
          </a:p>
          <a:p>
            <a:pPr marL="0" indent="0">
              <a:buNone/>
            </a:pPr>
            <a:r>
              <a:rPr lang="en-US" sz="1600"/>
              <a:t>* Central Valley ridership forecasts are in progress, being developed in collaboration with the various stakeholders involved in the Central Valley Service.</a:t>
            </a:r>
            <a:endParaRPr lang="en-US" sz="400"/>
          </a:p>
        </p:txBody>
      </p:sp>
      <p:pic>
        <p:nvPicPr>
          <p:cNvPr id="15" name="Picture 14" descr="Chart, bar chart&#10;&#10;Description automatically generated">
            <a:extLst>
              <a:ext uri="{FF2B5EF4-FFF2-40B4-BE49-F238E27FC236}">
                <a16:creationId xmlns:a16="http://schemas.microsoft.com/office/drawing/2014/main" id="{7143A998-B36E-3EBF-854A-39D7C5E003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9794" y="1952912"/>
            <a:ext cx="5111846" cy="3067107"/>
          </a:xfrm>
          <a:prstGeom prst="rect">
            <a:avLst/>
          </a:prstGeom>
        </p:spPr>
      </p:pic>
      <p:sp>
        <p:nvSpPr>
          <p:cNvPr id="16" name="TextBox 15">
            <a:extLst>
              <a:ext uri="{FF2B5EF4-FFF2-40B4-BE49-F238E27FC236}">
                <a16:creationId xmlns:a16="http://schemas.microsoft.com/office/drawing/2014/main" id="{24962801-7455-8960-35ED-915501385C32}"/>
              </a:ext>
            </a:extLst>
          </p:cNvPr>
          <p:cNvSpPr txBox="1"/>
          <p:nvPr/>
        </p:nvSpPr>
        <p:spPr>
          <a:xfrm>
            <a:off x="8484406" y="1938568"/>
            <a:ext cx="1022622" cy="435179"/>
          </a:xfrm>
          <a:prstGeom prst="rect">
            <a:avLst/>
          </a:prstGeom>
          <a:noFill/>
        </p:spPr>
        <p:txBody>
          <a:bodyPr wrap="square" rtlCol="0">
            <a:spAutoFit/>
          </a:bodyPr>
          <a:lstStyle/>
          <a:p>
            <a:r>
              <a:rPr lang="en-US"/>
              <a:t>Phase 1</a:t>
            </a:r>
          </a:p>
        </p:txBody>
      </p:sp>
      <p:pic>
        <p:nvPicPr>
          <p:cNvPr id="20" name="Picture 19">
            <a:extLst>
              <a:ext uri="{FF2B5EF4-FFF2-40B4-BE49-F238E27FC236}">
                <a16:creationId xmlns:a16="http://schemas.microsoft.com/office/drawing/2014/main" id="{4A377CDA-EE3D-A65E-EF6B-EC1DBB29DC46}"/>
              </a:ext>
            </a:extLst>
          </p:cNvPr>
          <p:cNvPicPr>
            <a:picLocks noChangeAspect="1"/>
          </p:cNvPicPr>
          <p:nvPr/>
        </p:nvPicPr>
        <p:blipFill>
          <a:blip r:embed="rId4"/>
          <a:stretch>
            <a:fillRect/>
          </a:stretch>
        </p:blipFill>
        <p:spPr>
          <a:xfrm>
            <a:off x="511693" y="1905496"/>
            <a:ext cx="5374265" cy="3224559"/>
          </a:xfrm>
          <a:prstGeom prst="rect">
            <a:avLst/>
          </a:prstGeom>
        </p:spPr>
      </p:pic>
      <p:sp>
        <p:nvSpPr>
          <p:cNvPr id="21" name="TextBox 20">
            <a:extLst>
              <a:ext uri="{FF2B5EF4-FFF2-40B4-BE49-F238E27FC236}">
                <a16:creationId xmlns:a16="http://schemas.microsoft.com/office/drawing/2014/main" id="{4473F65D-F1E8-FFFB-F942-12344C5E1F1D}"/>
              </a:ext>
            </a:extLst>
          </p:cNvPr>
          <p:cNvSpPr txBox="1"/>
          <p:nvPr/>
        </p:nvSpPr>
        <p:spPr>
          <a:xfrm>
            <a:off x="2508838" y="1905496"/>
            <a:ext cx="1748041" cy="451573"/>
          </a:xfrm>
          <a:prstGeom prst="rect">
            <a:avLst/>
          </a:prstGeom>
          <a:noFill/>
        </p:spPr>
        <p:txBody>
          <a:bodyPr wrap="square" rtlCol="0">
            <a:spAutoFit/>
          </a:bodyPr>
          <a:lstStyle/>
          <a:p>
            <a:r>
              <a:rPr lang="en-US"/>
              <a:t>Valley to Valley</a:t>
            </a:r>
          </a:p>
        </p:txBody>
      </p:sp>
    </p:spTree>
    <p:extLst>
      <p:ext uri="{BB962C8B-B14F-4D97-AF65-F5344CB8AC3E}">
        <p14:creationId xmlns:p14="http://schemas.microsoft.com/office/powerpoint/2010/main" val="1527732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C695A-EBDE-D3FD-0ADE-1186004F9420}"/>
              </a:ext>
            </a:extLst>
          </p:cNvPr>
          <p:cNvSpPr>
            <a:spLocks noGrp="1"/>
          </p:cNvSpPr>
          <p:nvPr>
            <p:ph type="title"/>
          </p:nvPr>
        </p:nvSpPr>
        <p:spPr/>
        <p:txBody>
          <a:bodyPr/>
          <a:lstStyle/>
          <a:p>
            <a:r>
              <a:rPr lang="en-US"/>
              <a:t>Risk </a:t>
            </a:r>
          </a:p>
        </p:txBody>
      </p:sp>
      <p:sp>
        <p:nvSpPr>
          <p:cNvPr id="3" name="Content Placeholder 2">
            <a:extLst>
              <a:ext uri="{FF2B5EF4-FFF2-40B4-BE49-F238E27FC236}">
                <a16:creationId xmlns:a16="http://schemas.microsoft.com/office/drawing/2014/main" id="{3B6EFF90-C469-5C81-9069-7385205DF6F4}"/>
              </a:ext>
            </a:extLst>
          </p:cNvPr>
          <p:cNvSpPr>
            <a:spLocks noGrp="1"/>
          </p:cNvSpPr>
          <p:nvPr>
            <p:ph idx="1"/>
          </p:nvPr>
        </p:nvSpPr>
        <p:spPr/>
        <p:txBody>
          <a:bodyPr vert="horz" lIns="91440" tIns="45720" rIns="91440" bIns="45720" rtlCol="0" anchor="t">
            <a:normAutofit/>
          </a:bodyPr>
          <a:lstStyle/>
          <a:p>
            <a:r>
              <a:rPr lang="en-US"/>
              <a:t>Achievements include </a:t>
            </a:r>
          </a:p>
          <a:p>
            <a:pPr lvl="1">
              <a:buFont typeface="Arial" panose="020B0604020202020204" pitchFamily="34" charset="0"/>
              <a:buChar char="•"/>
            </a:pPr>
            <a:r>
              <a:rPr lang="en-US"/>
              <a:t>Improved and accelerated parcel acquisition in the Central Valley</a:t>
            </a:r>
          </a:p>
          <a:p>
            <a:pPr lvl="1">
              <a:buFont typeface="Arial" panose="020B0604020202020204" pitchFamily="34" charset="0"/>
              <a:buChar char="•"/>
            </a:pPr>
            <a:r>
              <a:rPr lang="en-US"/>
              <a:t>Resolution of commercial issues</a:t>
            </a:r>
          </a:p>
          <a:p>
            <a:pPr lvl="1">
              <a:buFont typeface="Arial" panose="020B0604020202020204" pitchFamily="34" charset="0"/>
              <a:buChar char="•"/>
            </a:pPr>
            <a:r>
              <a:rPr lang="en-US"/>
              <a:t>Settlement with the Burbank-Glendale-Pasadena Airport Authority</a:t>
            </a:r>
          </a:p>
          <a:p>
            <a:pPr lvl="1">
              <a:buFont typeface="Arial" panose="020B0604020202020204" pitchFamily="34" charset="0"/>
              <a:buChar char="•"/>
            </a:pPr>
            <a:r>
              <a:rPr lang="en-US"/>
              <a:t>Stay agreements in Bay Area litigation</a:t>
            </a:r>
          </a:p>
          <a:p>
            <a:pPr lvl="1">
              <a:buFont typeface="Arial" panose="020B0604020202020204" pitchFamily="34" charset="0"/>
              <a:buChar char="•"/>
            </a:pPr>
            <a:r>
              <a:rPr lang="en-US"/>
              <a:t>Completion of the Semitropic Water Storage District canal realignment in Kern County</a:t>
            </a:r>
          </a:p>
          <a:p>
            <a:r>
              <a:rPr lang="en-US"/>
              <a:t>Top risks include </a:t>
            </a:r>
          </a:p>
          <a:p>
            <a:pPr lvl="1">
              <a:buFont typeface="Arial" panose="020B0604020202020204" pitchFamily="34" charset="0"/>
              <a:buChar char="•"/>
            </a:pPr>
            <a:r>
              <a:rPr lang="en-US"/>
              <a:t>Funding uncertainty</a:t>
            </a:r>
          </a:p>
          <a:p>
            <a:pPr lvl="1">
              <a:buFont typeface="Arial" panose="020B0604020202020204" pitchFamily="34" charset="0"/>
              <a:buChar char="•"/>
            </a:pPr>
            <a:r>
              <a:rPr lang="en-US"/>
              <a:t>Third-party management</a:t>
            </a:r>
          </a:p>
          <a:p>
            <a:pPr lvl="1">
              <a:buFont typeface="Arial" panose="020B0604020202020204" pitchFamily="34" charset="0"/>
              <a:buChar char="•"/>
            </a:pPr>
            <a:r>
              <a:rPr lang="en-US"/>
              <a:t>Workforce planning </a:t>
            </a:r>
          </a:p>
          <a:p>
            <a:pPr lvl="1">
              <a:buFont typeface="Arial" panose="020B0604020202020204" pitchFamily="34" charset="0"/>
              <a:buChar char="•"/>
            </a:pPr>
            <a:r>
              <a:rPr lang="en-US"/>
              <a:t>Program integration management</a:t>
            </a:r>
          </a:p>
          <a:p>
            <a:endParaRPr lang="en-US"/>
          </a:p>
        </p:txBody>
      </p:sp>
      <p:sp>
        <p:nvSpPr>
          <p:cNvPr id="4" name="Slide Number Placeholder 3">
            <a:extLst>
              <a:ext uri="{FF2B5EF4-FFF2-40B4-BE49-F238E27FC236}">
                <a16:creationId xmlns:a16="http://schemas.microsoft.com/office/drawing/2014/main" id="{92520D54-852C-1FA2-4BD7-B77F91EBC649}"/>
              </a:ext>
            </a:extLst>
          </p:cNvPr>
          <p:cNvSpPr>
            <a:spLocks noGrp="1"/>
          </p:cNvSpPr>
          <p:nvPr>
            <p:ph type="sldNum" sz="quarter" idx="12"/>
          </p:nvPr>
        </p:nvSpPr>
        <p:spPr/>
        <p:txBody>
          <a:bodyPr/>
          <a:lstStyle/>
          <a:p>
            <a:fld id="{9F845ACB-6A9C-4D80-856D-F33308202576}" type="slidenum">
              <a:rPr lang="en-US" smtClean="0"/>
              <a:pPr/>
              <a:t>18</a:t>
            </a:fld>
            <a:endParaRPr lang="en-US"/>
          </a:p>
        </p:txBody>
      </p:sp>
    </p:spTree>
    <p:extLst>
      <p:ext uri="{BB962C8B-B14F-4D97-AF65-F5344CB8AC3E}">
        <p14:creationId xmlns:p14="http://schemas.microsoft.com/office/powerpoint/2010/main" val="3777720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6C118BC6-3A50-537F-A135-538DD170DCAA}"/>
              </a:ext>
            </a:extLst>
          </p:cNvPr>
          <p:cNvSpPr/>
          <p:nvPr/>
        </p:nvSpPr>
        <p:spPr>
          <a:xfrm>
            <a:off x="558800" y="5709592"/>
            <a:ext cx="11106699" cy="54515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ED1A0F-EE02-4F89-BA63-B83881B8AA94}"/>
              </a:ext>
            </a:extLst>
          </p:cNvPr>
          <p:cNvSpPr>
            <a:spLocks noGrp="1"/>
          </p:cNvSpPr>
          <p:nvPr>
            <p:ph type="title"/>
          </p:nvPr>
        </p:nvSpPr>
        <p:spPr>
          <a:xfrm>
            <a:off x="342900" y="119207"/>
            <a:ext cx="11762576" cy="815975"/>
          </a:xfrm>
        </p:spPr>
        <p:txBody>
          <a:bodyPr>
            <a:noAutofit/>
          </a:bodyPr>
          <a:lstStyle/>
          <a:p>
            <a:r>
              <a:rPr lang="en-US"/>
              <a:t>2024 Draft Business Plan – What’s Next</a:t>
            </a:r>
          </a:p>
        </p:txBody>
      </p:sp>
      <p:sp>
        <p:nvSpPr>
          <p:cNvPr id="6" name="Slide Number Placeholder 5">
            <a:extLst>
              <a:ext uri="{FF2B5EF4-FFF2-40B4-BE49-F238E27FC236}">
                <a16:creationId xmlns:a16="http://schemas.microsoft.com/office/drawing/2014/main" id="{18A501A3-6B56-24DA-626E-2BDEB09446A3}"/>
              </a:ext>
            </a:extLst>
          </p:cNvPr>
          <p:cNvSpPr>
            <a:spLocks noGrp="1"/>
          </p:cNvSpPr>
          <p:nvPr>
            <p:ph type="sldNum" sz="quarter" idx="12"/>
          </p:nvPr>
        </p:nvSpPr>
        <p:spPr/>
        <p:txBody>
          <a:bodyPr/>
          <a:lstStyle/>
          <a:p>
            <a:fld id="{9F845ACB-6A9C-4D80-856D-F33308202576}" type="slidenum">
              <a:rPr lang="en-US" smtClean="0"/>
              <a:pPr/>
              <a:t>19</a:t>
            </a:fld>
            <a:endParaRPr lang="en-US"/>
          </a:p>
        </p:txBody>
      </p:sp>
      <p:sp>
        <p:nvSpPr>
          <p:cNvPr id="18" name="Content Placeholder 9">
            <a:extLst>
              <a:ext uri="{FF2B5EF4-FFF2-40B4-BE49-F238E27FC236}">
                <a16:creationId xmlns:a16="http://schemas.microsoft.com/office/drawing/2014/main" id="{096FB1B8-39FD-BFDE-9EE1-3FBC80904FBD}"/>
              </a:ext>
            </a:extLst>
          </p:cNvPr>
          <p:cNvSpPr txBox="1">
            <a:spLocks/>
          </p:cNvSpPr>
          <p:nvPr/>
        </p:nvSpPr>
        <p:spPr>
          <a:xfrm>
            <a:off x="342900" y="1044075"/>
            <a:ext cx="6172200" cy="452393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Calibri" panose="020F0502020204030204" pitchFamily="34" charset="0"/>
              <a:buChar char="»"/>
              <a:defRPr sz="2400" kern="1200">
                <a:solidFill>
                  <a:schemeClr val="accent5">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Finish CP 1-4 and design work for Merced (M-M) and Bakersfield (LGA) extensions  </a:t>
            </a:r>
          </a:p>
          <a:p>
            <a:r>
              <a:rPr lang="en-US" sz="2400"/>
              <a:t>Continue environmental review of remaining project sections (Palmdale to Burbank, LA to Anaheim)</a:t>
            </a:r>
          </a:p>
          <a:p>
            <a:r>
              <a:rPr lang="en-US" sz="2400"/>
              <a:t>Advance collaborative projects in Northern and Southern California regions</a:t>
            </a:r>
          </a:p>
          <a:p>
            <a:r>
              <a:rPr lang="en-US" sz="2400"/>
              <a:t>Execute procurements to advance rail strategy (Trainsets, Track &amp; Systems, Overhead Contact System)</a:t>
            </a:r>
          </a:p>
          <a:p>
            <a:r>
              <a:rPr lang="en-US" sz="2400"/>
              <a:t>Continue to work on station designs</a:t>
            </a:r>
          </a:p>
          <a:p>
            <a:r>
              <a:rPr lang="en-US" sz="2400"/>
              <a:t>Advocate for additional future funding</a:t>
            </a:r>
          </a:p>
          <a:p>
            <a:endParaRPr lang="en-US" sz="2000"/>
          </a:p>
        </p:txBody>
      </p:sp>
      <p:pic>
        <p:nvPicPr>
          <p:cNvPr id="15" name="Picture 14" descr="Rendering of a high-speed rain at sunset.">
            <a:extLst>
              <a:ext uri="{FF2B5EF4-FFF2-40B4-BE49-F238E27FC236}">
                <a16:creationId xmlns:a16="http://schemas.microsoft.com/office/drawing/2014/main" id="{BED2B9C1-7DD7-E0C2-AB09-AADDD07632A4}"/>
              </a:ext>
            </a:extLst>
          </p:cNvPr>
          <p:cNvPicPr>
            <a:picLocks noChangeAspect="1"/>
          </p:cNvPicPr>
          <p:nvPr/>
        </p:nvPicPr>
        <p:blipFill rotWithShape="1">
          <a:blip r:embed="rId2"/>
          <a:srcRect t="46234"/>
          <a:stretch/>
        </p:blipFill>
        <p:spPr>
          <a:xfrm>
            <a:off x="6682226" y="1517014"/>
            <a:ext cx="4816146" cy="3346921"/>
          </a:xfrm>
          <a:prstGeom prst="rect">
            <a:avLst/>
          </a:prstGeom>
        </p:spPr>
      </p:pic>
      <p:sp>
        <p:nvSpPr>
          <p:cNvPr id="20" name="TextBox 19">
            <a:extLst>
              <a:ext uri="{FF2B5EF4-FFF2-40B4-BE49-F238E27FC236}">
                <a16:creationId xmlns:a16="http://schemas.microsoft.com/office/drawing/2014/main" id="{CECD2D9B-4EE4-74CB-3712-5C5EFB14F70F}"/>
              </a:ext>
            </a:extLst>
          </p:cNvPr>
          <p:cNvSpPr txBox="1"/>
          <p:nvPr/>
        </p:nvSpPr>
        <p:spPr>
          <a:xfrm>
            <a:off x="604974" y="5751338"/>
            <a:ext cx="11014350" cy="461665"/>
          </a:xfrm>
          <a:prstGeom prst="rect">
            <a:avLst/>
          </a:prstGeom>
          <a:noFill/>
        </p:spPr>
        <p:txBody>
          <a:bodyPr wrap="square" lIns="91440" tIns="45720" rIns="91440" bIns="45720" rtlCol="0" anchor="t">
            <a:spAutoFit/>
          </a:bodyPr>
          <a:lstStyle/>
          <a:p>
            <a:pPr algn="ctr"/>
            <a:r>
              <a:rPr lang="en-US" sz="2400"/>
              <a:t>Our goal remains unchanged: Electrified operating segment between 2030 and 2033 </a:t>
            </a:r>
          </a:p>
        </p:txBody>
      </p:sp>
    </p:spTree>
    <p:extLst>
      <p:ext uri="{BB962C8B-B14F-4D97-AF65-F5344CB8AC3E}">
        <p14:creationId xmlns:p14="http://schemas.microsoft.com/office/powerpoint/2010/main" val="568018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AEEAA-E8DF-68C9-E0E0-2818C3FF4103}"/>
              </a:ext>
            </a:extLst>
          </p:cNvPr>
          <p:cNvSpPr>
            <a:spLocks noGrp="1"/>
          </p:cNvSpPr>
          <p:nvPr>
            <p:ph type="title"/>
          </p:nvPr>
        </p:nvSpPr>
        <p:spPr/>
        <p:txBody>
          <a:bodyPr>
            <a:normAutofit/>
          </a:bodyPr>
          <a:lstStyle/>
          <a:p>
            <a:r>
              <a:rPr lang="en-US"/>
              <a:t>2024 Draft Business Plan</a:t>
            </a:r>
          </a:p>
        </p:txBody>
      </p:sp>
      <p:sp>
        <p:nvSpPr>
          <p:cNvPr id="3" name="Content Placeholder 2">
            <a:extLst>
              <a:ext uri="{FF2B5EF4-FFF2-40B4-BE49-F238E27FC236}">
                <a16:creationId xmlns:a16="http://schemas.microsoft.com/office/drawing/2014/main" id="{843C6AB1-730D-C1B4-B787-FC45C0B3D973}"/>
              </a:ext>
            </a:extLst>
          </p:cNvPr>
          <p:cNvSpPr>
            <a:spLocks noGrp="1"/>
          </p:cNvSpPr>
          <p:nvPr>
            <p:ph idx="1"/>
          </p:nvPr>
        </p:nvSpPr>
        <p:spPr>
          <a:xfrm>
            <a:off x="342900" y="1232561"/>
            <a:ext cx="11768475" cy="4944401"/>
          </a:xfrm>
          <a:solidFill>
            <a:schemeClr val="bg1"/>
          </a:solidFill>
        </p:spPr>
        <p:txBody>
          <a:bodyPr vert="horz" lIns="91440" tIns="45720" rIns="91440" bIns="45720" rtlCol="0" anchor="t">
            <a:normAutofit fontScale="70000" lnSpcReduction="20000"/>
          </a:bodyPr>
          <a:lstStyle/>
          <a:p>
            <a:r>
              <a:rPr lang="en-US" dirty="0"/>
              <a:t>Required by PUC Section 185033 </a:t>
            </a:r>
          </a:p>
          <a:p>
            <a:pPr lvl="1"/>
            <a:r>
              <a:rPr lang="en-US" dirty="0"/>
              <a:t>Every two years (even years)</a:t>
            </a:r>
          </a:p>
          <a:p>
            <a:pPr lvl="1"/>
            <a:endParaRPr lang="en-US" dirty="0"/>
          </a:p>
          <a:p>
            <a:r>
              <a:rPr lang="en-US" dirty="0"/>
              <a:t>2022 Business Plan </a:t>
            </a:r>
          </a:p>
          <a:p>
            <a:pPr lvl="1"/>
            <a:r>
              <a:rPr lang="en-US" dirty="0"/>
              <a:t>Included limited updates to forecasts at the time</a:t>
            </a:r>
          </a:p>
          <a:p>
            <a:pPr lvl="1"/>
            <a:r>
              <a:rPr lang="en-US" dirty="0"/>
              <a:t>COVID impacted release date </a:t>
            </a:r>
            <a:r>
              <a:rPr lang="en-US" dirty="0">
                <a:solidFill>
                  <a:srgbClr val="006286"/>
                </a:solidFill>
              </a:rPr>
              <a:t>of final 2020 Business Plan to 2021, so the 2022 updates were more limited</a:t>
            </a:r>
          </a:p>
          <a:p>
            <a:pPr lvl="1"/>
            <a:endParaRPr lang="en-US" dirty="0"/>
          </a:p>
          <a:p>
            <a:r>
              <a:rPr lang="en-US" dirty="0"/>
              <a:t>2023 Program Update Report (PUR)</a:t>
            </a:r>
          </a:p>
          <a:p>
            <a:pPr lvl="1"/>
            <a:r>
              <a:rPr lang="en-US" dirty="0"/>
              <a:t>Provided more time to work through forecasts and estimates</a:t>
            </a:r>
          </a:p>
          <a:p>
            <a:pPr lvl="1"/>
            <a:r>
              <a:rPr lang="en-US" dirty="0"/>
              <a:t>Keystone document re-laid foundation for forward direction </a:t>
            </a:r>
          </a:p>
          <a:p>
            <a:pPr lvl="1"/>
            <a:r>
              <a:rPr lang="en-US" dirty="0"/>
              <a:t>Updated cost and schedule estimates for Merced to Bakersfield segment</a:t>
            </a:r>
          </a:p>
          <a:p>
            <a:pPr lvl="1"/>
            <a:r>
              <a:rPr lang="en-US" dirty="0"/>
              <a:t>Specified Merced to Bakersfield segment would be built as a dual-track, electrified railroad with a shared station in Merced</a:t>
            </a:r>
          </a:p>
          <a:p>
            <a:pPr lvl="1"/>
            <a:endParaRPr lang="en-US" dirty="0"/>
          </a:p>
          <a:p>
            <a:r>
              <a:rPr lang="en-US" dirty="0"/>
              <a:t>2024 Business Plan </a:t>
            </a:r>
          </a:p>
          <a:p>
            <a:pPr lvl="1"/>
            <a:r>
              <a:rPr lang="en-US" dirty="0"/>
              <a:t>Significant program progress since 2023 PUR </a:t>
            </a:r>
          </a:p>
          <a:p>
            <a:pPr lvl="1"/>
            <a:r>
              <a:rPr lang="en-US" dirty="0"/>
              <a:t>Still aligned with 2023 PUR direction, schedule, budget and vision</a:t>
            </a:r>
          </a:p>
          <a:p>
            <a:pPr lvl="1"/>
            <a:r>
              <a:rPr lang="en-US" dirty="0"/>
              <a:t>Where we plan to go, notably with $3.1B Fed-State funding granted in December 2023</a:t>
            </a:r>
          </a:p>
          <a:p>
            <a:pPr lvl="1"/>
            <a:r>
              <a:rPr lang="en-US" dirty="0"/>
              <a:t>Discussion about risk identification, management and mitigation </a:t>
            </a:r>
          </a:p>
        </p:txBody>
      </p:sp>
      <p:sp>
        <p:nvSpPr>
          <p:cNvPr id="5" name="Slide Number Placeholder 4">
            <a:extLst>
              <a:ext uri="{FF2B5EF4-FFF2-40B4-BE49-F238E27FC236}">
                <a16:creationId xmlns:a16="http://schemas.microsoft.com/office/drawing/2014/main" id="{3473BF43-1FE8-E9B0-F66D-9EAC3ED0A5B8}"/>
              </a:ext>
            </a:extLst>
          </p:cNvPr>
          <p:cNvSpPr>
            <a:spLocks noGrp="1"/>
          </p:cNvSpPr>
          <p:nvPr>
            <p:ph type="sldNum" sz="quarter" idx="12"/>
          </p:nvPr>
        </p:nvSpPr>
        <p:spPr/>
        <p:txBody>
          <a:bodyPr/>
          <a:lstStyle/>
          <a:p>
            <a:fld id="{9F845ACB-6A9C-4D80-856D-F33308202576}" type="slidenum">
              <a:rPr lang="en-US" smtClean="0"/>
              <a:pPr/>
              <a:t>2</a:t>
            </a:fld>
            <a:endParaRPr lang="en-US"/>
          </a:p>
        </p:txBody>
      </p:sp>
    </p:spTree>
    <p:extLst>
      <p:ext uri="{BB962C8B-B14F-4D97-AF65-F5344CB8AC3E}">
        <p14:creationId xmlns:p14="http://schemas.microsoft.com/office/powerpoint/2010/main" val="1642458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D1A0F-EE02-4F89-BA63-B83881B8AA94}"/>
              </a:ext>
            </a:extLst>
          </p:cNvPr>
          <p:cNvSpPr>
            <a:spLocks noGrp="1"/>
          </p:cNvSpPr>
          <p:nvPr>
            <p:ph type="title"/>
          </p:nvPr>
        </p:nvSpPr>
        <p:spPr>
          <a:xfrm>
            <a:off x="342900" y="119207"/>
            <a:ext cx="11468101" cy="815975"/>
          </a:xfrm>
        </p:spPr>
        <p:txBody>
          <a:bodyPr anchor="ctr">
            <a:normAutofit/>
          </a:bodyPr>
          <a:lstStyle/>
          <a:p>
            <a:r>
              <a:rPr lang="en-US"/>
              <a:t>Schedule to Complete Business Plan</a:t>
            </a:r>
          </a:p>
        </p:txBody>
      </p:sp>
      <p:sp>
        <p:nvSpPr>
          <p:cNvPr id="3" name="Content Placeholder 2">
            <a:extLst>
              <a:ext uri="{FF2B5EF4-FFF2-40B4-BE49-F238E27FC236}">
                <a16:creationId xmlns:a16="http://schemas.microsoft.com/office/drawing/2014/main" id="{835F9327-DB68-80E0-5C49-ADE78BF139DD}"/>
              </a:ext>
            </a:extLst>
          </p:cNvPr>
          <p:cNvSpPr>
            <a:spLocks noGrp="1"/>
          </p:cNvSpPr>
          <p:nvPr>
            <p:ph sz="half" idx="1"/>
          </p:nvPr>
        </p:nvSpPr>
        <p:spPr>
          <a:xfrm>
            <a:off x="342900" y="1314450"/>
            <a:ext cx="11226800" cy="4862513"/>
          </a:xfrm>
        </p:spPr>
        <p:txBody>
          <a:bodyPr>
            <a:normAutofit/>
          </a:bodyPr>
          <a:lstStyle/>
          <a:p>
            <a:pPr>
              <a:lnSpc>
                <a:spcPct val="100000"/>
              </a:lnSpc>
              <a:tabLst>
                <a:tab pos="2057400" algn="l"/>
              </a:tabLst>
            </a:pPr>
            <a:r>
              <a:rPr lang="en-US" sz="2600"/>
              <a:t>February 9	Released Draft Business Plan for 60-day public comment period</a:t>
            </a:r>
          </a:p>
          <a:p>
            <a:pPr>
              <a:lnSpc>
                <a:spcPct val="100000"/>
              </a:lnSpc>
              <a:tabLst>
                <a:tab pos="2057400" algn="l"/>
              </a:tabLst>
            </a:pPr>
            <a:r>
              <a:rPr lang="en-US" sz="2600"/>
              <a:t>February 29	Board Meeting and Public Comment Hearing</a:t>
            </a:r>
          </a:p>
          <a:p>
            <a:pPr>
              <a:lnSpc>
                <a:spcPct val="100000"/>
              </a:lnSpc>
              <a:tabLst>
                <a:tab pos="2057400" algn="l"/>
              </a:tabLst>
            </a:pPr>
            <a:r>
              <a:rPr lang="en-US" sz="2600"/>
              <a:t>March 11	Assembly Transportation Committee Hearing</a:t>
            </a:r>
          </a:p>
          <a:p>
            <a:pPr>
              <a:lnSpc>
                <a:spcPct val="100000"/>
              </a:lnSpc>
              <a:tabLst>
                <a:tab pos="2057400" algn="l"/>
              </a:tabLst>
            </a:pPr>
            <a:r>
              <a:rPr lang="en-US" sz="2600"/>
              <a:t>March 12	Senate Transportation Committee &amp; Budget Subcommittee Hearing</a:t>
            </a:r>
          </a:p>
          <a:p>
            <a:pPr>
              <a:lnSpc>
                <a:spcPct val="100000"/>
              </a:lnSpc>
              <a:tabLst>
                <a:tab pos="2057400" algn="l"/>
              </a:tabLst>
            </a:pPr>
            <a:r>
              <a:rPr lang="en-US" sz="2600"/>
              <a:t>April 11	Board Meeting and Business Plan approval</a:t>
            </a:r>
          </a:p>
          <a:p>
            <a:pPr>
              <a:lnSpc>
                <a:spcPct val="100000"/>
              </a:lnSpc>
              <a:tabLst>
                <a:tab pos="2057400" algn="l"/>
              </a:tabLst>
            </a:pPr>
            <a:r>
              <a:rPr lang="en-US" sz="2600"/>
              <a:t>May 1 	Final 2024 Business Plan due to Legislature  </a:t>
            </a:r>
          </a:p>
        </p:txBody>
      </p:sp>
      <p:sp>
        <p:nvSpPr>
          <p:cNvPr id="6" name="Slide Number Placeholder 5">
            <a:extLst>
              <a:ext uri="{FF2B5EF4-FFF2-40B4-BE49-F238E27FC236}">
                <a16:creationId xmlns:a16="http://schemas.microsoft.com/office/drawing/2014/main" id="{18A501A3-6B56-24DA-626E-2BDEB09446A3}"/>
              </a:ext>
            </a:extLst>
          </p:cNvPr>
          <p:cNvSpPr>
            <a:spLocks noGrp="1"/>
          </p:cNvSpPr>
          <p:nvPr>
            <p:ph type="sldNum" sz="quarter" idx="12"/>
          </p:nvPr>
        </p:nvSpPr>
        <p:spPr>
          <a:xfrm>
            <a:off x="11665499" y="6572414"/>
            <a:ext cx="498790" cy="182880"/>
          </a:xfrm>
        </p:spPr>
        <p:txBody>
          <a:bodyPr anchor="ctr">
            <a:normAutofit/>
          </a:bodyPr>
          <a:lstStyle/>
          <a:p>
            <a:pPr>
              <a:lnSpc>
                <a:spcPct val="90000"/>
              </a:lnSpc>
              <a:spcAft>
                <a:spcPts val="600"/>
              </a:spcAft>
            </a:pPr>
            <a:fld id="{9F845ACB-6A9C-4D80-856D-F33308202576}" type="slidenum">
              <a:rPr lang="en-US" sz="600" smtClean="0"/>
              <a:pPr>
                <a:lnSpc>
                  <a:spcPct val="90000"/>
                </a:lnSpc>
                <a:spcAft>
                  <a:spcPts val="600"/>
                </a:spcAft>
              </a:pPr>
              <a:t>20</a:t>
            </a:fld>
            <a:endParaRPr lang="en-US" sz="600"/>
          </a:p>
        </p:txBody>
      </p:sp>
    </p:spTree>
    <p:extLst>
      <p:ext uri="{BB962C8B-B14F-4D97-AF65-F5344CB8AC3E}">
        <p14:creationId xmlns:p14="http://schemas.microsoft.com/office/powerpoint/2010/main" val="3079693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B3F9D-4F64-6A4C-F0D6-C94BA8CDD281}"/>
              </a:ext>
            </a:extLst>
          </p:cNvPr>
          <p:cNvSpPr>
            <a:spLocks noGrp="1"/>
          </p:cNvSpPr>
          <p:nvPr>
            <p:ph type="title"/>
          </p:nvPr>
        </p:nvSpPr>
        <p:spPr/>
        <p:txBody>
          <a:bodyPr/>
          <a:lstStyle/>
          <a:p>
            <a:r>
              <a:rPr lang="en-US"/>
              <a:t>How to Provide Public Comment </a:t>
            </a:r>
          </a:p>
        </p:txBody>
      </p:sp>
      <p:sp>
        <p:nvSpPr>
          <p:cNvPr id="3" name="Content Placeholder 2">
            <a:extLst>
              <a:ext uri="{FF2B5EF4-FFF2-40B4-BE49-F238E27FC236}">
                <a16:creationId xmlns:a16="http://schemas.microsoft.com/office/drawing/2014/main" id="{F90D1833-5274-2531-4A78-8107BCEB5E3A}"/>
              </a:ext>
            </a:extLst>
          </p:cNvPr>
          <p:cNvSpPr>
            <a:spLocks noGrp="1"/>
          </p:cNvSpPr>
          <p:nvPr>
            <p:ph sz="half" idx="1"/>
          </p:nvPr>
        </p:nvSpPr>
        <p:spPr>
          <a:xfrm>
            <a:off x="342899" y="1066800"/>
            <a:ext cx="9439275" cy="5110163"/>
          </a:xfrm>
        </p:spPr>
        <p:txBody>
          <a:bodyPr/>
          <a:lstStyle/>
          <a:p>
            <a:r>
              <a:rPr lang="en-US"/>
              <a:t>Today following this presentation </a:t>
            </a:r>
          </a:p>
          <a:p>
            <a:r>
              <a:rPr lang="en-US"/>
              <a:t>Online comment form through the Draft 2024 Business Plan website at: https://hsr.ca.gov/2024-draft-business-plan-comment-form/</a:t>
            </a:r>
          </a:p>
          <a:p>
            <a:r>
              <a:rPr lang="en-US"/>
              <a:t>Email: BusinessPlan2024@hsr.ca.gov </a:t>
            </a:r>
          </a:p>
          <a:p>
            <a:r>
              <a:rPr lang="en-US"/>
              <a:t>U.S. mail to the Authority:</a:t>
            </a:r>
          </a:p>
          <a:p>
            <a:pPr marL="0" indent="0">
              <a:buNone/>
            </a:pPr>
            <a:r>
              <a:rPr lang="en-US"/>
              <a:t>	California High-Speed Rail Authority</a:t>
            </a:r>
          </a:p>
          <a:p>
            <a:pPr marL="0" indent="0">
              <a:buNone/>
            </a:pPr>
            <a:r>
              <a:rPr lang="en-US"/>
              <a:t>	Attn: Draft 2024 Business Plan</a:t>
            </a:r>
          </a:p>
          <a:p>
            <a:pPr marL="0" indent="0">
              <a:buNone/>
            </a:pPr>
            <a:r>
              <a:rPr lang="en-US"/>
              <a:t>	770 L Street, Suite 1180</a:t>
            </a:r>
          </a:p>
          <a:p>
            <a:pPr marL="0" indent="0">
              <a:buNone/>
            </a:pPr>
            <a:r>
              <a:rPr lang="en-US"/>
              <a:t>	Sacramento, CA 95814</a:t>
            </a:r>
          </a:p>
          <a:p>
            <a:endParaRPr lang="en-US"/>
          </a:p>
        </p:txBody>
      </p:sp>
      <p:sp>
        <p:nvSpPr>
          <p:cNvPr id="5" name="Slide Number Placeholder 4">
            <a:extLst>
              <a:ext uri="{FF2B5EF4-FFF2-40B4-BE49-F238E27FC236}">
                <a16:creationId xmlns:a16="http://schemas.microsoft.com/office/drawing/2014/main" id="{465A5A18-D8E7-5643-6B18-BFFA202D1CEE}"/>
              </a:ext>
            </a:extLst>
          </p:cNvPr>
          <p:cNvSpPr>
            <a:spLocks noGrp="1"/>
          </p:cNvSpPr>
          <p:nvPr>
            <p:ph type="sldNum" sz="quarter" idx="12"/>
          </p:nvPr>
        </p:nvSpPr>
        <p:spPr/>
        <p:txBody>
          <a:bodyPr/>
          <a:lstStyle/>
          <a:p>
            <a:fld id="{9F845ACB-6A9C-4D80-856D-F33308202576}" type="slidenum">
              <a:rPr lang="en-US" smtClean="0"/>
              <a:pPr/>
              <a:t>21</a:t>
            </a:fld>
            <a:endParaRPr lang="en-US"/>
          </a:p>
        </p:txBody>
      </p:sp>
    </p:spTree>
    <p:extLst>
      <p:ext uri="{BB962C8B-B14F-4D97-AF65-F5344CB8AC3E}">
        <p14:creationId xmlns:p14="http://schemas.microsoft.com/office/powerpoint/2010/main" val="500162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46FF8-4572-BD34-A1CB-E03C8541D0E7}"/>
              </a:ext>
            </a:extLst>
          </p:cNvPr>
          <p:cNvSpPr>
            <a:spLocks noGrp="1"/>
          </p:cNvSpPr>
          <p:nvPr>
            <p:ph type="title"/>
          </p:nvPr>
        </p:nvSpPr>
        <p:spPr/>
        <p:txBody>
          <a:bodyPr>
            <a:normAutofit/>
          </a:bodyPr>
          <a:lstStyle/>
          <a:p>
            <a:r>
              <a:rPr lang="en-US"/>
              <a:t>2023 Project Update Report</a:t>
            </a:r>
          </a:p>
        </p:txBody>
      </p:sp>
      <p:sp>
        <p:nvSpPr>
          <p:cNvPr id="3" name="Content Placeholder 2">
            <a:extLst>
              <a:ext uri="{FF2B5EF4-FFF2-40B4-BE49-F238E27FC236}">
                <a16:creationId xmlns:a16="http://schemas.microsoft.com/office/drawing/2014/main" id="{66130145-0C63-3540-2E65-0AADDFEE6D87}"/>
              </a:ext>
            </a:extLst>
          </p:cNvPr>
          <p:cNvSpPr>
            <a:spLocks noGrp="1"/>
          </p:cNvSpPr>
          <p:nvPr>
            <p:ph idx="1"/>
          </p:nvPr>
        </p:nvSpPr>
        <p:spPr>
          <a:xfrm>
            <a:off x="342900" y="1066800"/>
            <a:ext cx="11190339" cy="5110163"/>
          </a:xfrm>
        </p:spPr>
        <p:txBody>
          <a:bodyPr vert="horz" lIns="91440" tIns="45720" rIns="91440" bIns="45720" rtlCol="0" anchor="t">
            <a:normAutofit fontScale="70000" lnSpcReduction="20000"/>
          </a:bodyPr>
          <a:lstStyle/>
          <a:p>
            <a:pPr marL="0" indent="0">
              <a:lnSpc>
                <a:spcPct val="120000"/>
              </a:lnSpc>
              <a:buNone/>
            </a:pPr>
            <a:r>
              <a:rPr lang="en-US" sz="2600"/>
              <a:t>Released in March 2023:</a:t>
            </a:r>
          </a:p>
          <a:p>
            <a:pPr>
              <a:lnSpc>
                <a:spcPct val="120000"/>
              </a:lnSpc>
            </a:pPr>
            <a:r>
              <a:rPr lang="en-US" sz="2600"/>
              <a:t>Set a target schedule for an Early Operating Segment (Merced to Bakersfield) to be ready for passenger service between 2030 and 2033 schedule envelope (in line with FRA and FTA guidelines)</a:t>
            </a:r>
          </a:p>
          <a:p>
            <a:endParaRPr lang="en-US" sz="2600"/>
          </a:p>
          <a:p>
            <a:r>
              <a:rPr lang="en-US" sz="2600"/>
              <a:t>Updated cost estimates based on escalation and inflation, scope increases and risk analysis</a:t>
            </a:r>
          </a:p>
          <a:p>
            <a:endParaRPr lang="en-US" sz="2600"/>
          </a:p>
          <a:p>
            <a:r>
              <a:rPr lang="en-US" sz="2600"/>
              <a:t>Set a funding strategy informed by CA Legislative budget decisions and the federal Bipartisan Infrastructure Law</a:t>
            </a:r>
          </a:p>
          <a:p>
            <a:endParaRPr lang="en-US" sz="200"/>
          </a:p>
          <a:p>
            <a:pPr>
              <a:lnSpc>
                <a:spcPct val="120000"/>
              </a:lnSpc>
            </a:pPr>
            <a:r>
              <a:rPr lang="en-US" sz="2600"/>
              <a:t>Established new Ridership/Revenue forecasts based on new model developed by Authority’s Early Train Operator in coordination with </a:t>
            </a:r>
            <a:r>
              <a:rPr lang="en-US" sz="2600" err="1"/>
              <a:t>CalSTA</a:t>
            </a:r>
            <a:endParaRPr lang="en-US" sz="2600"/>
          </a:p>
          <a:p>
            <a:pPr marL="0" indent="0">
              <a:buNone/>
            </a:pPr>
            <a:endParaRPr lang="en-US" sz="2600"/>
          </a:p>
          <a:p>
            <a:r>
              <a:rPr lang="en-US" sz="2600"/>
              <a:t>Updated Program Baseline Budget/Schedule informed by funding, finalizing commercial agreements, and Track and Systems </a:t>
            </a:r>
          </a:p>
          <a:p>
            <a:pPr marL="1027113" lvl="1"/>
            <a:r>
              <a:rPr lang="en-US" sz="2200">
                <a:solidFill>
                  <a:schemeClr val="accent5">
                    <a:lumMod val="75000"/>
                  </a:schemeClr>
                </a:solidFill>
              </a:rPr>
              <a:t>CP 1: 2026</a:t>
            </a:r>
          </a:p>
          <a:p>
            <a:pPr marL="1027113" lvl="1"/>
            <a:r>
              <a:rPr lang="en-US" sz="2200">
                <a:solidFill>
                  <a:schemeClr val="accent5">
                    <a:lumMod val="75000"/>
                  </a:schemeClr>
                </a:solidFill>
              </a:rPr>
              <a:t>CP 2-3: 2026</a:t>
            </a:r>
          </a:p>
          <a:p>
            <a:pPr marL="1027113" lvl="1"/>
            <a:r>
              <a:rPr lang="en-US" sz="2200">
                <a:solidFill>
                  <a:schemeClr val="accent5">
                    <a:lumMod val="75000"/>
                  </a:schemeClr>
                </a:solidFill>
              </a:rPr>
              <a:t>CP 4: 2023 (substantially </a:t>
            </a:r>
            <a:r>
              <a:rPr lang="en-US" sz="2200"/>
              <a:t>c</a:t>
            </a:r>
            <a:r>
              <a:rPr lang="en-US" sz="2200">
                <a:solidFill>
                  <a:schemeClr val="accent5">
                    <a:lumMod val="75000"/>
                  </a:schemeClr>
                </a:solidFill>
              </a:rPr>
              <a:t>omplete)</a:t>
            </a:r>
          </a:p>
          <a:p>
            <a:pPr marL="1027113" lvl="1"/>
            <a:endParaRPr lang="en-US" sz="200">
              <a:solidFill>
                <a:schemeClr val="accent5">
                  <a:lumMod val="75000"/>
                </a:schemeClr>
              </a:solidFill>
            </a:endParaRPr>
          </a:p>
          <a:p>
            <a:r>
              <a:rPr lang="en-US" sz="2600"/>
              <a:t>Set targeted goals for critical procurements such as track and systems, trainsets, station and extension design</a:t>
            </a:r>
          </a:p>
          <a:p>
            <a:endParaRPr lang="en-US" sz="200"/>
          </a:p>
          <a:p>
            <a:endParaRPr lang="en-US" sz="200"/>
          </a:p>
        </p:txBody>
      </p:sp>
      <p:sp>
        <p:nvSpPr>
          <p:cNvPr id="5" name="Slide Number Placeholder 4">
            <a:extLst>
              <a:ext uri="{FF2B5EF4-FFF2-40B4-BE49-F238E27FC236}">
                <a16:creationId xmlns:a16="http://schemas.microsoft.com/office/drawing/2014/main" id="{B502CC0D-DDF8-3A2E-CCA4-5B45FC9B4A4F}"/>
              </a:ext>
            </a:extLst>
          </p:cNvPr>
          <p:cNvSpPr>
            <a:spLocks noGrp="1"/>
          </p:cNvSpPr>
          <p:nvPr>
            <p:ph type="sldNum" sz="quarter" idx="12"/>
          </p:nvPr>
        </p:nvSpPr>
        <p:spPr/>
        <p:txBody>
          <a:bodyPr/>
          <a:lstStyle/>
          <a:p>
            <a:fld id="{9F845ACB-6A9C-4D80-856D-F33308202576}" type="slidenum">
              <a:rPr lang="en-US" smtClean="0"/>
              <a:pPr/>
              <a:t>3</a:t>
            </a:fld>
            <a:endParaRPr lang="en-US"/>
          </a:p>
        </p:txBody>
      </p:sp>
    </p:spTree>
    <p:extLst>
      <p:ext uri="{BB962C8B-B14F-4D97-AF65-F5344CB8AC3E}">
        <p14:creationId xmlns:p14="http://schemas.microsoft.com/office/powerpoint/2010/main" val="2602323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D1A0F-EE02-4F89-BA63-B83881B8AA94}"/>
              </a:ext>
            </a:extLst>
          </p:cNvPr>
          <p:cNvSpPr>
            <a:spLocks noGrp="1"/>
          </p:cNvSpPr>
          <p:nvPr>
            <p:ph type="title"/>
          </p:nvPr>
        </p:nvSpPr>
        <p:spPr>
          <a:xfrm>
            <a:off x="342900" y="119207"/>
            <a:ext cx="11762576" cy="815975"/>
          </a:xfrm>
        </p:spPr>
        <p:txBody>
          <a:bodyPr>
            <a:noAutofit/>
          </a:bodyPr>
          <a:lstStyle/>
          <a:p>
            <a:r>
              <a:rPr lang="en-US"/>
              <a:t>2024 Draft Business Plan Key Updates</a:t>
            </a:r>
            <a:endParaRPr lang="en-US">
              <a:solidFill>
                <a:srgbClr val="FF0000"/>
              </a:solidFill>
            </a:endParaRPr>
          </a:p>
        </p:txBody>
      </p:sp>
      <p:sp>
        <p:nvSpPr>
          <p:cNvPr id="6" name="Slide Number Placeholder 5">
            <a:extLst>
              <a:ext uri="{FF2B5EF4-FFF2-40B4-BE49-F238E27FC236}">
                <a16:creationId xmlns:a16="http://schemas.microsoft.com/office/drawing/2014/main" id="{18A501A3-6B56-24DA-626E-2BDEB09446A3}"/>
              </a:ext>
            </a:extLst>
          </p:cNvPr>
          <p:cNvSpPr>
            <a:spLocks noGrp="1"/>
          </p:cNvSpPr>
          <p:nvPr>
            <p:ph type="sldNum" sz="quarter" idx="12"/>
          </p:nvPr>
        </p:nvSpPr>
        <p:spPr/>
        <p:txBody>
          <a:bodyPr/>
          <a:lstStyle/>
          <a:p>
            <a:fld id="{9F845ACB-6A9C-4D80-856D-F33308202576}" type="slidenum">
              <a:rPr lang="en-US" smtClean="0"/>
              <a:pPr/>
              <a:t>4</a:t>
            </a:fld>
            <a:endParaRPr lang="en-US"/>
          </a:p>
        </p:txBody>
      </p:sp>
      <p:sp>
        <p:nvSpPr>
          <p:cNvPr id="18" name="Content Placeholder 9">
            <a:extLst>
              <a:ext uri="{FF2B5EF4-FFF2-40B4-BE49-F238E27FC236}">
                <a16:creationId xmlns:a16="http://schemas.microsoft.com/office/drawing/2014/main" id="{096FB1B8-39FD-BFDE-9EE1-3FBC80904FBD}"/>
              </a:ext>
            </a:extLst>
          </p:cNvPr>
          <p:cNvSpPr txBox="1">
            <a:spLocks/>
          </p:cNvSpPr>
          <p:nvPr/>
        </p:nvSpPr>
        <p:spPr>
          <a:xfrm>
            <a:off x="254124" y="1068347"/>
            <a:ext cx="11234717" cy="459471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Calibri" panose="020F0502020204030204" pitchFamily="34" charset="0"/>
              <a:buChar char="»"/>
              <a:defRPr sz="2400" kern="1200">
                <a:solidFill>
                  <a:schemeClr val="accent5">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2024 Draft Business Plan maintains the cost and schedules from 2023 PUR, released 11 months ago</a:t>
            </a:r>
          </a:p>
          <a:p>
            <a:pPr marL="0" indent="0">
              <a:buNone/>
            </a:pPr>
            <a:r>
              <a:rPr lang="en-US" sz="1000"/>
              <a:t> </a:t>
            </a:r>
          </a:p>
          <a:p>
            <a:pPr lvl="1"/>
            <a:r>
              <a:rPr lang="en-US" sz="2000">
                <a:solidFill>
                  <a:schemeClr val="tx1"/>
                </a:solidFill>
              </a:rPr>
              <a:t>Merced to Bakersfield – The costs estimates are unchanged from the 2023 PUR.  While the cost estimates are unchanged, the BP will update on cost risks for each construction package, with CP 2-3 carrying the highest risk due to:</a:t>
            </a:r>
          </a:p>
          <a:p>
            <a:pPr lvl="2"/>
            <a:r>
              <a:rPr lang="en-US" sz="1800">
                <a:solidFill>
                  <a:schemeClr val="tx1"/>
                </a:solidFill>
              </a:rPr>
              <a:t>Impacts of 2022/2023 flooding</a:t>
            </a:r>
          </a:p>
          <a:p>
            <a:pPr lvl="2"/>
            <a:r>
              <a:rPr lang="en-US" sz="1800"/>
              <a:t>A</a:t>
            </a:r>
            <a:r>
              <a:rPr lang="en-US" sz="1800">
                <a:solidFill>
                  <a:schemeClr val="tx1"/>
                </a:solidFill>
              </a:rPr>
              <a:t> major change order in arbitration </a:t>
            </a:r>
          </a:p>
          <a:p>
            <a:pPr lvl="2"/>
            <a:r>
              <a:rPr lang="en-US" sz="1800"/>
              <a:t>M</a:t>
            </a:r>
            <a:r>
              <a:rPr lang="en-US" sz="1800">
                <a:solidFill>
                  <a:schemeClr val="tx1"/>
                </a:solidFill>
              </a:rPr>
              <a:t>ajor third-party issues to be resolved </a:t>
            </a:r>
          </a:p>
          <a:p>
            <a:pPr lvl="2"/>
            <a:r>
              <a:rPr lang="en-US" sz="1800">
                <a:solidFill>
                  <a:schemeClr val="tx1"/>
                </a:solidFill>
              </a:rPr>
              <a:t>A final Revised Baseline schedule still in negotiation</a:t>
            </a:r>
          </a:p>
          <a:p>
            <a:pPr marL="457200" lvl="1" indent="0">
              <a:buNone/>
            </a:pPr>
            <a:r>
              <a:rPr lang="en-US" sz="1000">
                <a:solidFill>
                  <a:schemeClr val="tx1"/>
                </a:solidFill>
              </a:rPr>
              <a:t> </a:t>
            </a:r>
          </a:p>
          <a:p>
            <a:pPr lvl="1"/>
            <a:r>
              <a:rPr lang="en-US" sz="2000">
                <a:solidFill>
                  <a:schemeClr val="tx1"/>
                </a:solidFill>
              </a:rPr>
              <a:t>Phase 1 cost updates are pending completion of environmental documents for two Southern California sections.</a:t>
            </a:r>
          </a:p>
          <a:p>
            <a:pPr lvl="2"/>
            <a:r>
              <a:rPr lang="en-US"/>
              <a:t>Palmdale to Burbank EIS/EIR is expected to come to the Board in Q2 2024</a:t>
            </a:r>
          </a:p>
          <a:p>
            <a:pPr lvl="2"/>
            <a:r>
              <a:rPr lang="en-US"/>
              <a:t>LA to Anaheim is working on Supplemental Alternatives Analysis with EIS/EIR in 2025.</a:t>
            </a:r>
          </a:p>
          <a:p>
            <a:pPr lvl="2"/>
            <a:r>
              <a:rPr lang="en-US">
                <a:solidFill>
                  <a:srgbClr val="23417E"/>
                </a:solidFill>
              </a:rPr>
              <a:t>Analysis to date suggests cost for these two sections at the higher cost range as reported in the 2023 PUR.</a:t>
            </a:r>
          </a:p>
          <a:p>
            <a:pPr lvl="2"/>
            <a:r>
              <a:rPr lang="en-US">
                <a:solidFill>
                  <a:srgbClr val="23417E"/>
                </a:solidFill>
              </a:rPr>
              <a:t>However, total cost estimate for Phase 1, after environmental documents are certified, will remain in the range of costs identified in the 2023 PUR</a:t>
            </a:r>
          </a:p>
        </p:txBody>
      </p:sp>
    </p:spTree>
    <p:extLst>
      <p:ext uri="{BB962C8B-B14F-4D97-AF65-F5344CB8AC3E}">
        <p14:creationId xmlns:p14="http://schemas.microsoft.com/office/powerpoint/2010/main" val="2527163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DC225-DB6B-160A-CF98-4287C6CF72F2}"/>
              </a:ext>
            </a:extLst>
          </p:cNvPr>
          <p:cNvSpPr>
            <a:spLocks noGrp="1"/>
          </p:cNvSpPr>
          <p:nvPr>
            <p:ph type="title"/>
          </p:nvPr>
        </p:nvSpPr>
        <p:spPr>
          <a:xfrm>
            <a:off x="342900" y="119207"/>
            <a:ext cx="11468101" cy="815975"/>
          </a:xfrm>
        </p:spPr>
        <p:txBody>
          <a:bodyPr anchor="ctr">
            <a:noAutofit/>
          </a:bodyPr>
          <a:lstStyle/>
          <a:p>
            <a:r>
              <a:rPr lang="en-US" sz="3600"/>
              <a:t>Major Accomplishments Since 2023 Project Update Report</a:t>
            </a:r>
          </a:p>
        </p:txBody>
      </p:sp>
      <p:sp>
        <p:nvSpPr>
          <p:cNvPr id="10" name="Content Placeholder 9">
            <a:extLst>
              <a:ext uri="{FF2B5EF4-FFF2-40B4-BE49-F238E27FC236}">
                <a16:creationId xmlns:a16="http://schemas.microsoft.com/office/drawing/2014/main" id="{257126CB-F74D-189E-D3C4-1F434AFA6D18}"/>
              </a:ext>
            </a:extLst>
          </p:cNvPr>
          <p:cNvSpPr>
            <a:spLocks noGrp="1"/>
          </p:cNvSpPr>
          <p:nvPr>
            <p:ph sz="half" idx="2"/>
          </p:nvPr>
        </p:nvSpPr>
        <p:spPr>
          <a:xfrm>
            <a:off x="5170583" y="1066800"/>
            <a:ext cx="6660368" cy="5110163"/>
          </a:xfrm>
        </p:spPr>
        <p:txBody>
          <a:bodyPr>
            <a:noAutofit/>
          </a:bodyPr>
          <a:lstStyle/>
          <a:p>
            <a:r>
              <a:rPr lang="en-US" sz="2200"/>
              <a:t>Awarded $3.3 billion in new federal funds federal government (reinvested/renewed partnership) </a:t>
            </a:r>
          </a:p>
          <a:p>
            <a:r>
              <a:rPr lang="en-US" sz="2200"/>
              <a:t>Advanced procurements to move the project toward operations</a:t>
            </a:r>
          </a:p>
          <a:p>
            <a:r>
              <a:rPr lang="en-US" sz="2200"/>
              <a:t>First construction package (CP 4) covering 22.5 miles in Central Valley near completion</a:t>
            </a:r>
          </a:p>
          <a:p>
            <a:r>
              <a:rPr lang="en-US" sz="2200"/>
              <a:t>Construction jobs exceeded 12,200 in 2023, record high numbers for daily workers on job sites, and record number of structures completed</a:t>
            </a:r>
          </a:p>
          <a:p>
            <a:r>
              <a:rPr lang="en-US" sz="2200"/>
              <a:t>Exceeded goals for the percentage of right-of-way parcels acquired (98%) and the number of utilities relocated in a single year (250+)</a:t>
            </a:r>
          </a:p>
          <a:p>
            <a:r>
              <a:rPr lang="en-US" sz="2200"/>
              <a:t>Met contract milestones, keeping design designs for the extensions to Merced and Bakersfield on schedule</a:t>
            </a:r>
          </a:p>
        </p:txBody>
      </p:sp>
      <p:sp>
        <p:nvSpPr>
          <p:cNvPr id="6" name="Slide Number Placeholder 5">
            <a:extLst>
              <a:ext uri="{FF2B5EF4-FFF2-40B4-BE49-F238E27FC236}">
                <a16:creationId xmlns:a16="http://schemas.microsoft.com/office/drawing/2014/main" id="{D2C90B6F-0FC6-429D-6647-E52CDCE5BD98}"/>
              </a:ext>
            </a:extLst>
          </p:cNvPr>
          <p:cNvSpPr>
            <a:spLocks noGrp="1"/>
          </p:cNvSpPr>
          <p:nvPr>
            <p:ph type="sldNum" sz="quarter" idx="12"/>
          </p:nvPr>
        </p:nvSpPr>
        <p:spPr>
          <a:xfrm>
            <a:off x="11665499" y="6572414"/>
            <a:ext cx="498790" cy="182880"/>
          </a:xfrm>
        </p:spPr>
        <p:txBody>
          <a:bodyPr anchor="ctr">
            <a:normAutofit/>
          </a:bodyPr>
          <a:lstStyle/>
          <a:p>
            <a:pPr>
              <a:lnSpc>
                <a:spcPct val="90000"/>
              </a:lnSpc>
              <a:spcAft>
                <a:spcPts val="600"/>
              </a:spcAft>
            </a:pPr>
            <a:fld id="{9F845ACB-6A9C-4D80-856D-F33308202576}" type="slidenum">
              <a:rPr lang="en-US" sz="600" smtClean="0"/>
              <a:pPr>
                <a:lnSpc>
                  <a:spcPct val="90000"/>
                </a:lnSpc>
                <a:spcAft>
                  <a:spcPts val="600"/>
                </a:spcAft>
              </a:pPr>
              <a:t>5</a:t>
            </a:fld>
            <a:endParaRPr lang="en-US" sz="600"/>
          </a:p>
        </p:txBody>
      </p:sp>
      <p:pic>
        <p:nvPicPr>
          <p:cNvPr id="3" name="Picture 2">
            <a:extLst>
              <a:ext uri="{FF2B5EF4-FFF2-40B4-BE49-F238E27FC236}">
                <a16:creationId xmlns:a16="http://schemas.microsoft.com/office/drawing/2014/main" id="{815D4507-7331-8138-7953-E20EFB7E2D26}"/>
              </a:ext>
            </a:extLst>
          </p:cNvPr>
          <p:cNvPicPr>
            <a:picLocks noChangeAspect="1"/>
          </p:cNvPicPr>
          <p:nvPr/>
        </p:nvPicPr>
        <p:blipFill>
          <a:blip r:embed="rId3"/>
          <a:stretch>
            <a:fillRect/>
          </a:stretch>
        </p:blipFill>
        <p:spPr>
          <a:xfrm>
            <a:off x="579033" y="940130"/>
            <a:ext cx="4284791" cy="5522026"/>
          </a:xfrm>
          <a:prstGeom prst="rect">
            <a:avLst/>
          </a:prstGeom>
        </p:spPr>
      </p:pic>
    </p:spTree>
    <p:extLst>
      <p:ext uri="{BB962C8B-B14F-4D97-AF65-F5344CB8AC3E}">
        <p14:creationId xmlns:p14="http://schemas.microsoft.com/office/powerpoint/2010/main" val="1369009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D1A0F-EE02-4F89-BA63-B83881B8AA94}"/>
              </a:ext>
            </a:extLst>
          </p:cNvPr>
          <p:cNvSpPr>
            <a:spLocks noGrp="1"/>
          </p:cNvSpPr>
          <p:nvPr>
            <p:ph type="title"/>
          </p:nvPr>
        </p:nvSpPr>
        <p:spPr>
          <a:xfrm>
            <a:off x="164002" y="119207"/>
            <a:ext cx="11468101" cy="815975"/>
          </a:xfrm>
        </p:spPr>
        <p:txBody>
          <a:bodyPr>
            <a:noAutofit/>
          </a:bodyPr>
          <a:lstStyle/>
          <a:p>
            <a:r>
              <a:rPr lang="en-US" sz="3200"/>
              <a:t>Central Valley Progress </a:t>
            </a:r>
          </a:p>
        </p:txBody>
      </p:sp>
      <p:sp>
        <p:nvSpPr>
          <p:cNvPr id="6" name="Slide Number Placeholder 5">
            <a:extLst>
              <a:ext uri="{FF2B5EF4-FFF2-40B4-BE49-F238E27FC236}">
                <a16:creationId xmlns:a16="http://schemas.microsoft.com/office/drawing/2014/main" id="{18A501A3-6B56-24DA-626E-2BDEB09446A3}"/>
              </a:ext>
            </a:extLst>
          </p:cNvPr>
          <p:cNvSpPr>
            <a:spLocks noGrp="1"/>
          </p:cNvSpPr>
          <p:nvPr>
            <p:ph type="sldNum" sz="quarter" idx="12"/>
          </p:nvPr>
        </p:nvSpPr>
        <p:spPr/>
        <p:txBody>
          <a:bodyPr/>
          <a:lstStyle/>
          <a:p>
            <a:fld id="{9F845ACB-6A9C-4D80-856D-F33308202576}" type="slidenum">
              <a:rPr lang="en-US" smtClean="0"/>
              <a:pPr/>
              <a:t>6</a:t>
            </a:fld>
            <a:endParaRPr lang="en-US"/>
          </a:p>
        </p:txBody>
      </p:sp>
      <p:sp>
        <p:nvSpPr>
          <p:cNvPr id="18" name="Content Placeholder 9">
            <a:extLst>
              <a:ext uri="{FF2B5EF4-FFF2-40B4-BE49-F238E27FC236}">
                <a16:creationId xmlns:a16="http://schemas.microsoft.com/office/drawing/2014/main" id="{096FB1B8-39FD-BFDE-9EE1-3FBC80904FBD}"/>
              </a:ext>
            </a:extLst>
          </p:cNvPr>
          <p:cNvSpPr txBox="1">
            <a:spLocks/>
          </p:cNvSpPr>
          <p:nvPr/>
        </p:nvSpPr>
        <p:spPr>
          <a:xfrm>
            <a:off x="356723" y="773867"/>
            <a:ext cx="6206002" cy="538128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Calibri" panose="020F0502020204030204" pitchFamily="34" charset="0"/>
              <a:buChar char="»"/>
              <a:defRPr sz="2400" kern="1200">
                <a:solidFill>
                  <a:schemeClr val="accent5">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endParaRPr lang="en-US" sz="400"/>
          </a:p>
          <a:p>
            <a:pPr>
              <a:lnSpc>
                <a:spcPct val="100000"/>
              </a:lnSpc>
              <a:spcBef>
                <a:spcPts val="600"/>
              </a:spcBef>
            </a:pPr>
            <a:r>
              <a:rPr lang="en-US" sz="2600"/>
              <a:t>Completed 17 structures</a:t>
            </a:r>
            <a:endParaRPr lang="en-US" sz="400"/>
          </a:p>
          <a:p>
            <a:pPr>
              <a:lnSpc>
                <a:spcPct val="100000"/>
              </a:lnSpc>
              <a:spcBef>
                <a:spcPts val="600"/>
              </a:spcBef>
            </a:pPr>
            <a:r>
              <a:rPr lang="en-US" sz="2600"/>
              <a:t>Improved right-of-way planning and management resulting in 98% parcels delivered</a:t>
            </a:r>
          </a:p>
          <a:p>
            <a:pPr>
              <a:lnSpc>
                <a:spcPct val="100000"/>
              </a:lnSpc>
              <a:spcBef>
                <a:spcPts val="600"/>
              </a:spcBef>
            </a:pPr>
            <a:r>
              <a:rPr lang="en-US" sz="2600"/>
              <a:t>Increased executive engagement and third-party task force efforts, resulting in 97% of third-party agreement and design approvals </a:t>
            </a:r>
          </a:p>
          <a:p>
            <a:pPr>
              <a:lnSpc>
                <a:spcPct val="100000"/>
              </a:lnSpc>
              <a:spcBef>
                <a:spcPts val="600"/>
              </a:spcBef>
            </a:pPr>
            <a:r>
              <a:rPr lang="en-US" sz="2600"/>
              <a:t>Finalized revised baseline schedules for CP 1 and CP 4, working on revised baseline schedule for CP 2-3</a:t>
            </a:r>
          </a:p>
          <a:p>
            <a:pPr>
              <a:lnSpc>
                <a:spcPct val="100000"/>
              </a:lnSpc>
              <a:spcBef>
                <a:spcPts val="600"/>
              </a:spcBef>
            </a:pPr>
            <a:r>
              <a:rPr lang="en-US" sz="2600"/>
              <a:t>Funding to support final design and right-of-way for the Merced and Bakersfield extensions </a:t>
            </a:r>
            <a:endParaRPr lang="en-US" sz="1600"/>
          </a:p>
        </p:txBody>
      </p:sp>
      <p:pic>
        <p:nvPicPr>
          <p:cNvPr id="8" name="Picture 7" descr="Map&#10;&#10;Description automatically generated">
            <a:extLst>
              <a:ext uri="{FF2B5EF4-FFF2-40B4-BE49-F238E27FC236}">
                <a16:creationId xmlns:a16="http://schemas.microsoft.com/office/drawing/2014/main" id="{B7AFB377-8D30-1EA4-048F-3148CBAA94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0841" y="0"/>
            <a:ext cx="5450491" cy="6477000"/>
          </a:xfrm>
          <a:prstGeom prst="rect">
            <a:avLst/>
          </a:prstGeom>
        </p:spPr>
      </p:pic>
    </p:spTree>
    <p:extLst>
      <p:ext uri="{BB962C8B-B14F-4D97-AF65-F5344CB8AC3E}">
        <p14:creationId xmlns:p14="http://schemas.microsoft.com/office/powerpoint/2010/main" val="3233656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34AC492D-37ED-507B-CB87-B32BCF97D828}"/>
              </a:ext>
            </a:extLst>
          </p:cNvPr>
          <p:cNvGraphicFramePr>
            <a:graphicFrameLocks noGrp="1"/>
          </p:cNvGraphicFramePr>
          <p:nvPr/>
        </p:nvGraphicFramePr>
        <p:xfrm>
          <a:off x="7685781" y="1251752"/>
          <a:ext cx="3704272" cy="3062794"/>
        </p:xfrm>
        <a:graphic>
          <a:graphicData uri="http://schemas.openxmlformats.org/drawingml/2006/table">
            <a:tbl>
              <a:tblPr firstRow="1" bandRow="1">
                <a:tableStyleId>{2D5ABB26-0587-4C30-8999-92F81FD0307C}</a:tableStyleId>
              </a:tblPr>
              <a:tblGrid>
                <a:gridCol w="926068">
                  <a:extLst>
                    <a:ext uri="{9D8B030D-6E8A-4147-A177-3AD203B41FA5}">
                      <a16:colId xmlns:a16="http://schemas.microsoft.com/office/drawing/2014/main" val="3180018063"/>
                    </a:ext>
                  </a:extLst>
                </a:gridCol>
                <a:gridCol w="926068">
                  <a:extLst>
                    <a:ext uri="{9D8B030D-6E8A-4147-A177-3AD203B41FA5}">
                      <a16:colId xmlns:a16="http://schemas.microsoft.com/office/drawing/2014/main" val="2921171582"/>
                    </a:ext>
                  </a:extLst>
                </a:gridCol>
                <a:gridCol w="926068">
                  <a:extLst>
                    <a:ext uri="{9D8B030D-6E8A-4147-A177-3AD203B41FA5}">
                      <a16:colId xmlns:a16="http://schemas.microsoft.com/office/drawing/2014/main" val="2959418317"/>
                    </a:ext>
                  </a:extLst>
                </a:gridCol>
                <a:gridCol w="926068">
                  <a:extLst>
                    <a:ext uri="{9D8B030D-6E8A-4147-A177-3AD203B41FA5}">
                      <a16:colId xmlns:a16="http://schemas.microsoft.com/office/drawing/2014/main" val="266339964"/>
                    </a:ext>
                  </a:extLst>
                </a:gridCol>
              </a:tblGrid>
              <a:tr h="167824">
                <a:tc>
                  <a:txBody>
                    <a:bodyPr/>
                    <a:lstStyle/>
                    <a:p>
                      <a:r>
                        <a:rPr lang="en-US" sz="500"/>
                        <a:t>Stage</a:t>
                      </a:r>
                    </a:p>
                  </a:txBody>
                  <a:tcPr/>
                </a:tc>
                <a:tc>
                  <a:txBody>
                    <a:bodyPr/>
                    <a:lstStyle/>
                    <a:p>
                      <a:r>
                        <a:rPr lang="en-US" sz="500"/>
                        <a:t>CP 1</a:t>
                      </a:r>
                    </a:p>
                  </a:txBody>
                  <a:tcPr/>
                </a:tc>
                <a:tc>
                  <a:txBody>
                    <a:bodyPr/>
                    <a:lstStyle/>
                    <a:p>
                      <a:r>
                        <a:rPr lang="en-US" sz="500"/>
                        <a:t>CP 2-3</a:t>
                      </a:r>
                    </a:p>
                  </a:txBody>
                  <a:tcPr/>
                </a:tc>
                <a:tc>
                  <a:txBody>
                    <a:bodyPr/>
                    <a:lstStyle/>
                    <a:p>
                      <a:r>
                        <a:rPr lang="en-US" sz="500"/>
                        <a:t>CP 4</a:t>
                      </a:r>
                    </a:p>
                  </a:txBody>
                  <a:tcPr/>
                </a:tc>
                <a:extLst>
                  <a:ext uri="{0D108BD9-81ED-4DB2-BD59-A6C34878D82A}">
                    <a16:rowId xmlns:a16="http://schemas.microsoft.com/office/drawing/2014/main" val="3241640065"/>
                  </a:ext>
                </a:extLst>
              </a:tr>
              <a:tr h="545429">
                <a:tc>
                  <a:txBody>
                    <a:bodyPr/>
                    <a:lstStyle/>
                    <a:p>
                      <a:r>
                        <a:rPr lang="en-US" sz="500"/>
                        <a:t>Authority Approved Design Completed</a:t>
                      </a:r>
                    </a:p>
                  </a:txBody>
                  <a:tcPr/>
                </a:tc>
                <a:tc>
                  <a:txBody>
                    <a:bodyPr/>
                    <a:lstStyle/>
                    <a:p>
                      <a:r>
                        <a:rPr lang="en-US" sz="500"/>
                        <a:t>100%</a:t>
                      </a:r>
                    </a:p>
                  </a:txBody>
                  <a:tcPr/>
                </a:tc>
                <a:tc>
                  <a:txBody>
                    <a:bodyPr/>
                    <a:lstStyle/>
                    <a:p>
                      <a:r>
                        <a:rPr lang="en-US" sz="500"/>
                        <a:t>100%</a:t>
                      </a:r>
                    </a:p>
                  </a:txBody>
                  <a:tcPr/>
                </a:tc>
                <a:tc>
                  <a:txBody>
                    <a:bodyPr/>
                    <a:lstStyle/>
                    <a:p>
                      <a:r>
                        <a:rPr lang="en-US" sz="500"/>
                        <a:t>100%</a:t>
                      </a:r>
                    </a:p>
                  </a:txBody>
                  <a:tcPr/>
                </a:tc>
                <a:extLst>
                  <a:ext uri="{0D108BD9-81ED-4DB2-BD59-A6C34878D82A}">
                    <a16:rowId xmlns:a16="http://schemas.microsoft.com/office/drawing/2014/main" val="1260063383"/>
                  </a:ext>
                </a:extLst>
              </a:tr>
              <a:tr h="545429">
                <a:tc>
                  <a:txBody>
                    <a:bodyPr/>
                    <a:lstStyle/>
                    <a:p>
                      <a:r>
                        <a:rPr lang="en-US" sz="500"/>
                        <a:t>Right of way parcels delivered to DB</a:t>
                      </a:r>
                    </a:p>
                  </a:txBody>
                  <a:tcPr/>
                </a:tc>
                <a:tc>
                  <a:txBody>
                    <a:bodyPr/>
                    <a:lstStyle/>
                    <a:p>
                      <a:r>
                        <a:rPr lang="en-US" sz="500"/>
                        <a:t>98%</a:t>
                      </a:r>
                    </a:p>
                  </a:txBody>
                  <a:tcPr/>
                </a:tc>
                <a:tc>
                  <a:txBody>
                    <a:bodyPr/>
                    <a:lstStyle/>
                    <a:p>
                      <a:r>
                        <a:rPr lang="en-US" sz="500"/>
                        <a:t>98%</a:t>
                      </a:r>
                    </a:p>
                  </a:txBody>
                  <a:tcPr/>
                </a:tc>
                <a:tc>
                  <a:txBody>
                    <a:bodyPr/>
                    <a:lstStyle/>
                    <a:p>
                      <a:r>
                        <a:rPr lang="en-US" sz="500"/>
                        <a:t>100%</a:t>
                      </a:r>
                    </a:p>
                  </a:txBody>
                  <a:tcPr/>
                </a:tc>
                <a:extLst>
                  <a:ext uri="{0D108BD9-81ED-4DB2-BD59-A6C34878D82A}">
                    <a16:rowId xmlns:a16="http://schemas.microsoft.com/office/drawing/2014/main" val="105248889"/>
                  </a:ext>
                </a:extLst>
              </a:tr>
              <a:tr h="545429">
                <a:tc>
                  <a:txBody>
                    <a:bodyPr/>
                    <a:lstStyle/>
                    <a:p>
                      <a:r>
                        <a:rPr lang="en-US" sz="500"/>
                        <a:t>Utility Relocation Complete/In Progress</a:t>
                      </a:r>
                    </a:p>
                  </a:txBody>
                  <a:tcPr/>
                </a:tc>
                <a:tc>
                  <a:txBody>
                    <a:bodyPr/>
                    <a:lstStyle/>
                    <a:p>
                      <a:r>
                        <a:rPr lang="en-US" sz="500"/>
                        <a:t>82%</a:t>
                      </a:r>
                    </a:p>
                  </a:txBody>
                  <a:tcPr/>
                </a:tc>
                <a:tc>
                  <a:txBody>
                    <a:bodyPr/>
                    <a:lstStyle/>
                    <a:p>
                      <a:r>
                        <a:rPr lang="en-US" sz="500"/>
                        <a:t>80%</a:t>
                      </a:r>
                    </a:p>
                  </a:txBody>
                  <a:tcPr/>
                </a:tc>
                <a:tc>
                  <a:txBody>
                    <a:bodyPr/>
                    <a:lstStyle/>
                    <a:p>
                      <a:r>
                        <a:rPr lang="en-US" sz="500"/>
                        <a:t>100%</a:t>
                      </a:r>
                    </a:p>
                  </a:txBody>
                  <a:tcPr/>
                </a:tc>
                <a:extLst>
                  <a:ext uri="{0D108BD9-81ED-4DB2-BD59-A6C34878D82A}">
                    <a16:rowId xmlns:a16="http://schemas.microsoft.com/office/drawing/2014/main" val="3381207260"/>
                  </a:ext>
                </a:extLst>
              </a:tr>
              <a:tr h="419561">
                <a:tc>
                  <a:txBody>
                    <a:bodyPr/>
                    <a:lstStyle/>
                    <a:p>
                      <a:r>
                        <a:rPr lang="en-US" sz="500"/>
                        <a:t>Structures Complete/ In Progress</a:t>
                      </a:r>
                    </a:p>
                  </a:txBody>
                  <a:tcPr/>
                </a:tc>
                <a:tc>
                  <a:txBody>
                    <a:bodyPr/>
                    <a:lstStyle/>
                    <a:p>
                      <a:r>
                        <a:rPr lang="en-US" sz="500"/>
                        <a:t>85%</a:t>
                      </a:r>
                    </a:p>
                  </a:txBody>
                  <a:tcPr/>
                </a:tc>
                <a:tc>
                  <a:txBody>
                    <a:bodyPr/>
                    <a:lstStyle/>
                    <a:p>
                      <a:r>
                        <a:rPr lang="en-US" sz="500"/>
                        <a:t>76%</a:t>
                      </a:r>
                    </a:p>
                  </a:txBody>
                  <a:tcPr/>
                </a:tc>
                <a:tc>
                  <a:txBody>
                    <a:bodyPr/>
                    <a:lstStyle/>
                    <a:p>
                      <a:r>
                        <a:rPr lang="en-US" sz="500"/>
                        <a:t>100%</a:t>
                      </a:r>
                    </a:p>
                  </a:txBody>
                  <a:tcPr/>
                </a:tc>
                <a:extLst>
                  <a:ext uri="{0D108BD9-81ED-4DB2-BD59-A6C34878D82A}">
                    <a16:rowId xmlns:a16="http://schemas.microsoft.com/office/drawing/2014/main" val="3032607779"/>
                  </a:ext>
                </a:extLst>
              </a:tr>
              <a:tr h="545429">
                <a:tc>
                  <a:txBody>
                    <a:bodyPr/>
                    <a:lstStyle/>
                    <a:p>
                      <a:r>
                        <a:rPr lang="en-US" sz="500"/>
                        <a:t>Miles of Guideway Complete/ in Design</a:t>
                      </a:r>
                    </a:p>
                  </a:txBody>
                  <a:tcPr/>
                </a:tc>
                <a:tc>
                  <a:txBody>
                    <a:bodyPr/>
                    <a:lstStyle/>
                    <a:p>
                      <a:r>
                        <a:rPr lang="en-US" sz="500"/>
                        <a:t>63%</a:t>
                      </a:r>
                    </a:p>
                  </a:txBody>
                  <a:tcPr/>
                </a:tc>
                <a:tc>
                  <a:txBody>
                    <a:bodyPr/>
                    <a:lstStyle/>
                    <a:p>
                      <a:r>
                        <a:rPr lang="en-US" sz="500"/>
                        <a:t>75%</a:t>
                      </a:r>
                    </a:p>
                  </a:txBody>
                  <a:tcPr/>
                </a:tc>
                <a:tc>
                  <a:txBody>
                    <a:bodyPr/>
                    <a:lstStyle/>
                    <a:p>
                      <a:r>
                        <a:rPr lang="en-US" sz="500"/>
                        <a:t>100%</a:t>
                      </a:r>
                    </a:p>
                  </a:txBody>
                  <a:tcPr/>
                </a:tc>
                <a:extLst>
                  <a:ext uri="{0D108BD9-81ED-4DB2-BD59-A6C34878D82A}">
                    <a16:rowId xmlns:a16="http://schemas.microsoft.com/office/drawing/2014/main" val="2819068623"/>
                  </a:ext>
                </a:extLst>
              </a:tr>
              <a:tr h="293693">
                <a:tc>
                  <a:txBody>
                    <a:bodyPr/>
                    <a:lstStyle/>
                    <a:p>
                      <a:r>
                        <a:rPr lang="en-US" sz="500"/>
                        <a:t>Overall Contract</a:t>
                      </a:r>
                    </a:p>
                  </a:txBody>
                  <a:tcPr/>
                </a:tc>
                <a:tc>
                  <a:txBody>
                    <a:bodyPr/>
                    <a:lstStyle/>
                    <a:p>
                      <a:r>
                        <a:rPr lang="en-US" sz="500"/>
                        <a:t>70%</a:t>
                      </a:r>
                    </a:p>
                  </a:txBody>
                  <a:tcPr/>
                </a:tc>
                <a:tc>
                  <a:txBody>
                    <a:bodyPr/>
                    <a:lstStyle/>
                    <a:p>
                      <a:r>
                        <a:rPr lang="en-US" sz="500"/>
                        <a:t>72%</a:t>
                      </a:r>
                    </a:p>
                  </a:txBody>
                  <a:tcPr/>
                </a:tc>
                <a:tc>
                  <a:txBody>
                    <a:bodyPr/>
                    <a:lstStyle/>
                    <a:p>
                      <a:r>
                        <a:rPr lang="en-US" sz="500"/>
                        <a:t>98%</a:t>
                      </a:r>
                    </a:p>
                  </a:txBody>
                  <a:tcPr/>
                </a:tc>
                <a:extLst>
                  <a:ext uri="{0D108BD9-81ED-4DB2-BD59-A6C34878D82A}">
                    <a16:rowId xmlns:a16="http://schemas.microsoft.com/office/drawing/2014/main" val="4241267594"/>
                  </a:ext>
                </a:extLst>
              </a:tr>
            </a:tbl>
          </a:graphicData>
        </a:graphic>
      </p:graphicFrame>
      <p:sp>
        <p:nvSpPr>
          <p:cNvPr id="2" name="Title 1">
            <a:extLst>
              <a:ext uri="{FF2B5EF4-FFF2-40B4-BE49-F238E27FC236}">
                <a16:creationId xmlns:a16="http://schemas.microsoft.com/office/drawing/2014/main" id="{EEED1A0F-EE02-4F89-BA63-B83881B8AA94}"/>
              </a:ext>
            </a:extLst>
          </p:cNvPr>
          <p:cNvSpPr>
            <a:spLocks noGrp="1"/>
          </p:cNvSpPr>
          <p:nvPr>
            <p:ph type="title"/>
          </p:nvPr>
        </p:nvSpPr>
        <p:spPr>
          <a:xfrm>
            <a:off x="164002" y="119207"/>
            <a:ext cx="11468101" cy="815975"/>
          </a:xfrm>
        </p:spPr>
        <p:txBody>
          <a:bodyPr>
            <a:noAutofit/>
          </a:bodyPr>
          <a:lstStyle/>
          <a:p>
            <a:r>
              <a:rPr lang="en-US" sz="3200"/>
              <a:t>Central Valley Progress </a:t>
            </a:r>
          </a:p>
        </p:txBody>
      </p:sp>
      <p:sp>
        <p:nvSpPr>
          <p:cNvPr id="6" name="Slide Number Placeholder 5">
            <a:extLst>
              <a:ext uri="{FF2B5EF4-FFF2-40B4-BE49-F238E27FC236}">
                <a16:creationId xmlns:a16="http://schemas.microsoft.com/office/drawing/2014/main" id="{18A501A3-6B56-24DA-626E-2BDEB09446A3}"/>
              </a:ext>
            </a:extLst>
          </p:cNvPr>
          <p:cNvSpPr>
            <a:spLocks noGrp="1"/>
          </p:cNvSpPr>
          <p:nvPr>
            <p:ph type="sldNum" sz="quarter" idx="12"/>
          </p:nvPr>
        </p:nvSpPr>
        <p:spPr/>
        <p:txBody>
          <a:bodyPr/>
          <a:lstStyle/>
          <a:p>
            <a:fld id="{9F845ACB-6A9C-4D80-856D-F33308202576}" type="slidenum">
              <a:rPr lang="en-US" smtClean="0"/>
              <a:pPr/>
              <a:t>7</a:t>
            </a:fld>
            <a:endParaRPr lang="en-US"/>
          </a:p>
        </p:txBody>
      </p:sp>
      <p:sp>
        <p:nvSpPr>
          <p:cNvPr id="18" name="Content Placeholder 9">
            <a:extLst>
              <a:ext uri="{FF2B5EF4-FFF2-40B4-BE49-F238E27FC236}">
                <a16:creationId xmlns:a16="http://schemas.microsoft.com/office/drawing/2014/main" id="{096FB1B8-39FD-BFDE-9EE1-3FBC80904FBD}"/>
              </a:ext>
            </a:extLst>
          </p:cNvPr>
          <p:cNvSpPr txBox="1">
            <a:spLocks/>
          </p:cNvSpPr>
          <p:nvPr/>
        </p:nvSpPr>
        <p:spPr>
          <a:xfrm>
            <a:off x="356722" y="1251752"/>
            <a:ext cx="5733967" cy="480515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Calibri" panose="020F0502020204030204" pitchFamily="34" charset="0"/>
              <a:buChar char="»"/>
              <a:defRPr sz="2400" kern="1200">
                <a:solidFill>
                  <a:schemeClr val="accent5">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Reached 100% design completion for all construction packages</a:t>
            </a:r>
          </a:p>
          <a:p>
            <a:r>
              <a:rPr lang="en-US" sz="2600" dirty="0"/>
              <a:t>Design, Right-of-Way, Utilities Relocations project to be nearing completion in 2024</a:t>
            </a:r>
          </a:p>
          <a:p>
            <a:r>
              <a:rPr lang="en-US" sz="2600" dirty="0"/>
              <a:t>Structures and Guideways continue to progress forward</a:t>
            </a:r>
          </a:p>
          <a:p>
            <a:r>
              <a:rPr lang="en-US" sz="2600" dirty="0"/>
              <a:t> Construction Packages are on schedule</a:t>
            </a:r>
          </a:p>
          <a:p>
            <a:pPr lvl="1"/>
            <a:r>
              <a:rPr lang="en-US" sz="1800" dirty="0"/>
              <a:t>CP 4 Reached substantial completion</a:t>
            </a:r>
          </a:p>
          <a:p>
            <a:pPr lvl="1"/>
            <a:r>
              <a:rPr lang="en-US" sz="1800" dirty="0"/>
              <a:t>CP 1 Completion in 2026</a:t>
            </a:r>
          </a:p>
          <a:p>
            <a:pPr lvl="1"/>
            <a:r>
              <a:rPr lang="en-US" sz="1800" dirty="0"/>
              <a:t>CP 2-3 Completion in 2026</a:t>
            </a:r>
          </a:p>
          <a:p>
            <a:pPr lvl="1"/>
            <a:endParaRPr lang="en-US" sz="1600" dirty="0"/>
          </a:p>
        </p:txBody>
      </p:sp>
      <p:pic>
        <p:nvPicPr>
          <p:cNvPr id="4" name="Picture 3">
            <a:extLst>
              <a:ext uri="{FF2B5EF4-FFF2-40B4-BE49-F238E27FC236}">
                <a16:creationId xmlns:a16="http://schemas.microsoft.com/office/drawing/2014/main" id="{8DF1409A-79BB-01F4-FE24-26D4997A96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6135" y="-119207"/>
            <a:ext cx="5299364" cy="6858000"/>
          </a:xfrm>
          <a:prstGeom prst="rect">
            <a:avLst/>
          </a:prstGeom>
        </p:spPr>
      </p:pic>
    </p:spTree>
    <p:extLst>
      <p:ext uri="{BB962C8B-B14F-4D97-AF65-F5344CB8AC3E}">
        <p14:creationId xmlns:p14="http://schemas.microsoft.com/office/powerpoint/2010/main" val="1919025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F988-E8C9-9A93-45FF-B135D17E5E5F}"/>
              </a:ext>
            </a:extLst>
          </p:cNvPr>
          <p:cNvSpPr>
            <a:spLocks noGrp="1"/>
          </p:cNvSpPr>
          <p:nvPr>
            <p:ph type="title"/>
          </p:nvPr>
        </p:nvSpPr>
        <p:spPr/>
        <p:txBody>
          <a:bodyPr/>
          <a:lstStyle/>
          <a:p>
            <a:r>
              <a:rPr lang="en-US"/>
              <a:t>Stations </a:t>
            </a:r>
          </a:p>
        </p:txBody>
      </p:sp>
      <p:sp>
        <p:nvSpPr>
          <p:cNvPr id="3" name="Content Placeholder 2">
            <a:extLst>
              <a:ext uri="{FF2B5EF4-FFF2-40B4-BE49-F238E27FC236}">
                <a16:creationId xmlns:a16="http://schemas.microsoft.com/office/drawing/2014/main" id="{89EF6FBE-07F4-FE67-46A9-A6712B020489}"/>
              </a:ext>
            </a:extLst>
          </p:cNvPr>
          <p:cNvSpPr>
            <a:spLocks noGrp="1"/>
          </p:cNvSpPr>
          <p:nvPr>
            <p:ph idx="1"/>
          </p:nvPr>
        </p:nvSpPr>
        <p:spPr>
          <a:xfrm>
            <a:off x="342900" y="1066800"/>
            <a:ext cx="6496050" cy="5110163"/>
          </a:xfrm>
        </p:spPr>
        <p:txBody>
          <a:bodyPr vert="horz" lIns="91440" tIns="45720" rIns="91440" bIns="45720" rtlCol="0" anchor="t">
            <a:normAutofit/>
          </a:bodyPr>
          <a:lstStyle/>
          <a:p>
            <a:pPr>
              <a:buFont typeface="Arial" panose="020B0604020202020204" pitchFamily="34" charset="0"/>
              <a:buChar char="•"/>
            </a:pPr>
            <a:r>
              <a:rPr lang="en-US"/>
              <a:t>Collaborating with officials and stakeholders for pre-rail activities</a:t>
            </a:r>
          </a:p>
          <a:p>
            <a:pPr>
              <a:buFont typeface="Arial" panose="020B0604020202020204" pitchFamily="34" charset="0"/>
              <a:buChar char="•"/>
            </a:pPr>
            <a:r>
              <a:rPr lang="en-US"/>
              <a:t>Gathering feedback for successful station site planning</a:t>
            </a:r>
          </a:p>
          <a:p>
            <a:r>
              <a:rPr lang="en-US"/>
              <a:t>Schedule</a:t>
            </a:r>
          </a:p>
          <a:p>
            <a:pPr lvl="1"/>
            <a:r>
              <a:rPr lang="en-US">
                <a:solidFill>
                  <a:srgbClr val="23417E"/>
                </a:solidFill>
              </a:rPr>
              <a:t>Contract executed in March 2023</a:t>
            </a:r>
          </a:p>
          <a:p>
            <a:pPr lvl="1"/>
            <a:r>
              <a:rPr lang="en-US"/>
              <a:t>Completed concept designs for all four stations in November 2023</a:t>
            </a:r>
          </a:p>
          <a:p>
            <a:pPr lvl="1"/>
            <a:r>
              <a:rPr lang="en-US"/>
              <a:t>Continuing design work in 2024 for schematic design phase</a:t>
            </a:r>
          </a:p>
          <a:p>
            <a:endParaRPr lang="en-US"/>
          </a:p>
        </p:txBody>
      </p:sp>
      <p:sp>
        <p:nvSpPr>
          <p:cNvPr id="4" name="Slide Number Placeholder 3">
            <a:extLst>
              <a:ext uri="{FF2B5EF4-FFF2-40B4-BE49-F238E27FC236}">
                <a16:creationId xmlns:a16="http://schemas.microsoft.com/office/drawing/2014/main" id="{5A39CBCC-A9B3-C077-4761-CF214BB157C9}"/>
              </a:ext>
            </a:extLst>
          </p:cNvPr>
          <p:cNvSpPr>
            <a:spLocks noGrp="1"/>
          </p:cNvSpPr>
          <p:nvPr>
            <p:ph type="sldNum" sz="quarter" idx="12"/>
          </p:nvPr>
        </p:nvSpPr>
        <p:spPr/>
        <p:txBody>
          <a:bodyPr/>
          <a:lstStyle/>
          <a:p>
            <a:fld id="{9F845ACB-6A9C-4D80-856D-F33308202576}" type="slidenum">
              <a:rPr lang="en-US" smtClean="0"/>
              <a:pPr/>
              <a:t>8</a:t>
            </a:fld>
            <a:endParaRPr lang="en-US"/>
          </a:p>
        </p:txBody>
      </p:sp>
      <p:pic>
        <p:nvPicPr>
          <p:cNvPr id="7" name="Picture 6">
            <a:extLst>
              <a:ext uri="{FF2B5EF4-FFF2-40B4-BE49-F238E27FC236}">
                <a16:creationId xmlns:a16="http://schemas.microsoft.com/office/drawing/2014/main" id="{2E886E33-42F0-3730-2ACE-A324031B59D3}"/>
              </a:ext>
            </a:extLst>
          </p:cNvPr>
          <p:cNvPicPr>
            <a:picLocks noChangeAspect="1"/>
          </p:cNvPicPr>
          <p:nvPr/>
        </p:nvPicPr>
        <p:blipFill>
          <a:blip r:embed="rId2"/>
          <a:stretch>
            <a:fillRect/>
          </a:stretch>
        </p:blipFill>
        <p:spPr>
          <a:xfrm>
            <a:off x="7292093" y="12700"/>
            <a:ext cx="4919427" cy="6464300"/>
          </a:xfrm>
          <a:prstGeom prst="rect">
            <a:avLst/>
          </a:prstGeom>
        </p:spPr>
      </p:pic>
    </p:spTree>
    <p:extLst>
      <p:ext uri="{BB962C8B-B14F-4D97-AF65-F5344CB8AC3E}">
        <p14:creationId xmlns:p14="http://schemas.microsoft.com/office/powerpoint/2010/main" val="4198423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F988-E8C9-9A93-45FF-B135D17E5E5F}"/>
              </a:ext>
            </a:extLst>
          </p:cNvPr>
          <p:cNvSpPr>
            <a:spLocks noGrp="1"/>
          </p:cNvSpPr>
          <p:nvPr>
            <p:ph type="title"/>
          </p:nvPr>
        </p:nvSpPr>
        <p:spPr/>
        <p:txBody>
          <a:bodyPr/>
          <a:lstStyle/>
          <a:p>
            <a:r>
              <a:rPr lang="en-US"/>
              <a:t>Northern California  </a:t>
            </a:r>
          </a:p>
        </p:txBody>
      </p:sp>
      <p:sp>
        <p:nvSpPr>
          <p:cNvPr id="3" name="Content Placeholder 2">
            <a:extLst>
              <a:ext uri="{FF2B5EF4-FFF2-40B4-BE49-F238E27FC236}">
                <a16:creationId xmlns:a16="http://schemas.microsoft.com/office/drawing/2014/main" id="{89EF6FBE-07F4-FE67-46A9-A6712B020489}"/>
              </a:ext>
            </a:extLst>
          </p:cNvPr>
          <p:cNvSpPr>
            <a:spLocks noGrp="1"/>
          </p:cNvSpPr>
          <p:nvPr>
            <p:ph idx="1"/>
          </p:nvPr>
        </p:nvSpPr>
        <p:spPr>
          <a:xfrm>
            <a:off x="342900" y="1066800"/>
            <a:ext cx="5651500" cy="5110163"/>
          </a:xfrm>
        </p:spPr>
        <p:txBody>
          <a:bodyPr vert="horz" lIns="91440" tIns="45720" rIns="91440" bIns="45720" rtlCol="0" anchor="t">
            <a:normAutofit fontScale="92500" lnSpcReduction="10000"/>
          </a:bodyPr>
          <a:lstStyle/>
          <a:p>
            <a:pPr>
              <a:buFont typeface="Arial" panose="020B0604020202020204" pitchFamily="34" charset="0"/>
              <a:buChar char="•"/>
            </a:pPr>
            <a:r>
              <a:rPr lang="en-US"/>
              <a:t>Completed environmental clearance, preparing for advanced design</a:t>
            </a:r>
          </a:p>
          <a:p>
            <a:pPr>
              <a:buFont typeface="Arial" panose="020B0604020202020204" pitchFamily="34" charset="0"/>
              <a:buChar char="•"/>
            </a:pPr>
            <a:r>
              <a:rPr lang="en-US"/>
              <a:t>Integration with existing rail networks, including $700+ million investment in Caltrain corridor electrification</a:t>
            </a:r>
          </a:p>
          <a:p>
            <a:pPr>
              <a:buFont typeface="Arial" panose="020B0604020202020204" pitchFamily="34" charset="0"/>
              <a:buChar char="•"/>
            </a:pPr>
            <a:r>
              <a:rPr lang="en-US"/>
              <a:t>Portal (Downtown Extension Project) linking rail line to Salesforce Transit Center</a:t>
            </a:r>
          </a:p>
          <a:p>
            <a:pPr>
              <a:buFont typeface="Arial" panose="020B0604020202020204" pitchFamily="34" charset="0"/>
              <a:buChar char="•"/>
            </a:pPr>
            <a:r>
              <a:rPr lang="en-US"/>
              <a:t>Diridon Integrated Concept Plan for transforming Diridon Station into intermodal hub</a:t>
            </a:r>
          </a:p>
          <a:p>
            <a:pPr>
              <a:buFont typeface="Arial" panose="020B0604020202020204" pitchFamily="34" charset="0"/>
              <a:buChar char="•"/>
            </a:pPr>
            <a:r>
              <a:rPr lang="en-US"/>
              <a:t>Actively seeking additional funding for design work and geotechnical studies in Pacheco Pass to link to Central Valley</a:t>
            </a:r>
          </a:p>
        </p:txBody>
      </p:sp>
      <p:sp>
        <p:nvSpPr>
          <p:cNvPr id="4" name="Slide Number Placeholder 3">
            <a:extLst>
              <a:ext uri="{FF2B5EF4-FFF2-40B4-BE49-F238E27FC236}">
                <a16:creationId xmlns:a16="http://schemas.microsoft.com/office/drawing/2014/main" id="{5A39CBCC-A9B3-C077-4761-CF214BB157C9}"/>
              </a:ext>
            </a:extLst>
          </p:cNvPr>
          <p:cNvSpPr>
            <a:spLocks noGrp="1"/>
          </p:cNvSpPr>
          <p:nvPr>
            <p:ph type="sldNum" sz="quarter" idx="12"/>
          </p:nvPr>
        </p:nvSpPr>
        <p:spPr/>
        <p:txBody>
          <a:bodyPr/>
          <a:lstStyle/>
          <a:p>
            <a:fld id="{9F845ACB-6A9C-4D80-856D-F33308202576}" type="slidenum">
              <a:rPr lang="en-US" smtClean="0"/>
              <a:pPr/>
              <a:t>9</a:t>
            </a:fld>
            <a:endParaRPr lang="en-US"/>
          </a:p>
        </p:txBody>
      </p:sp>
      <p:pic>
        <p:nvPicPr>
          <p:cNvPr id="6" name="Picture 5" descr="Map&#10;&#10;Description automatically generated">
            <a:extLst>
              <a:ext uri="{FF2B5EF4-FFF2-40B4-BE49-F238E27FC236}">
                <a16:creationId xmlns:a16="http://schemas.microsoft.com/office/drawing/2014/main" id="{B4C9B4E7-9070-CC2C-666A-33CF99824B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1727" y="12700"/>
            <a:ext cx="5435759" cy="6459494"/>
          </a:xfrm>
          <a:prstGeom prst="rect">
            <a:avLst/>
          </a:prstGeom>
        </p:spPr>
      </p:pic>
    </p:spTree>
    <p:extLst>
      <p:ext uri="{BB962C8B-B14F-4D97-AF65-F5344CB8AC3E}">
        <p14:creationId xmlns:p14="http://schemas.microsoft.com/office/powerpoint/2010/main" val="2584482515"/>
      </p:ext>
    </p:extLst>
  </p:cSld>
  <p:clrMapOvr>
    <a:masterClrMapping/>
  </p:clrMapOvr>
</p:sld>
</file>

<file path=ppt/theme/theme1.xml><?xml version="1.0" encoding="utf-8"?>
<a:theme xmlns:a="http://schemas.openxmlformats.org/drawingml/2006/main" name="HSR_PPT_Theme(003)(16x9)">
  <a:themeElements>
    <a:clrScheme name="HSR_COLORS">
      <a:dk1>
        <a:srgbClr val="23417E"/>
      </a:dk1>
      <a:lt1>
        <a:sysClr val="window" lastClr="FFFFFF"/>
      </a:lt1>
      <a:dk2>
        <a:srgbClr val="44546A"/>
      </a:dk2>
      <a:lt2>
        <a:srgbClr val="E7E6E6"/>
      </a:lt2>
      <a:accent1>
        <a:srgbClr val="23417E"/>
      </a:accent1>
      <a:accent2>
        <a:srgbClr val="FBD31B"/>
      </a:accent2>
      <a:accent3>
        <a:srgbClr val="A5A5A5"/>
      </a:accent3>
      <a:accent4>
        <a:srgbClr val="F7941E"/>
      </a:accent4>
      <a:accent5>
        <a:srgbClr val="0082B3"/>
      </a:accent5>
      <a:accent6>
        <a:srgbClr val="70AD47"/>
      </a:accent6>
      <a:hlink>
        <a:srgbClr val="00AEEF"/>
      </a:hlink>
      <a:folHlink>
        <a:srgbClr val="000000"/>
      </a:folHlink>
    </a:clrScheme>
    <a:fontScheme name="Custom 1">
      <a:majorFont>
        <a:latin typeface="Arial Narrow Bold"/>
        <a:ea typeface=""/>
        <a:cs typeface=""/>
      </a:majorFont>
      <a:minorFont>
        <a:latin typeface="Arial Narrow"/>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SR_PPT_Theme(003)(16x9)" id="{388537E4-2DDB-451D-8901-EB8030495BC0}" vid="{56D2815F-C937-487F-B1ED-FAF1A9F456E9}"/>
    </a:ext>
  </a:extLst>
</a:theme>
</file>

<file path=ppt/theme/theme2.xml><?xml version="1.0" encoding="utf-8"?>
<a:theme xmlns:a="http://schemas.openxmlformats.org/drawingml/2006/main" name="1_HSR_PPT_Theme(003)(16x9)">
  <a:themeElements>
    <a:clrScheme name="HSR_COLORS">
      <a:dk1>
        <a:srgbClr val="23417E"/>
      </a:dk1>
      <a:lt1>
        <a:sysClr val="window" lastClr="FFFFFF"/>
      </a:lt1>
      <a:dk2>
        <a:srgbClr val="44546A"/>
      </a:dk2>
      <a:lt2>
        <a:srgbClr val="E7E6E6"/>
      </a:lt2>
      <a:accent1>
        <a:srgbClr val="23417E"/>
      </a:accent1>
      <a:accent2>
        <a:srgbClr val="FBD31B"/>
      </a:accent2>
      <a:accent3>
        <a:srgbClr val="A5A5A5"/>
      </a:accent3>
      <a:accent4>
        <a:srgbClr val="F7941E"/>
      </a:accent4>
      <a:accent5>
        <a:srgbClr val="0082B3"/>
      </a:accent5>
      <a:accent6>
        <a:srgbClr val="70AD47"/>
      </a:accent6>
      <a:hlink>
        <a:srgbClr val="00AEEF"/>
      </a:hlink>
      <a:folHlink>
        <a:srgbClr val="000000"/>
      </a:folHlink>
    </a:clrScheme>
    <a:fontScheme name="Custom 1">
      <a:majorFont>
        <a:latin typeface="Arial Narrow Bold"/>
        <a:ea typeface=""/>
        <a:cs typeface=""/>
      </a:majorFont>
      <a:minorFont>
        <a:latin typeface="Arial Narrow"/>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SR_PPT_Theme(003)(16x9)" id="{388537E4-2DDB-451D-8901-EB8030495BC0}" vid="{56D2815F-C937-487F-B1ED-FAF1A9F456E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661e9971-8e6b-485e-a3d3-246a46f3132c">257NAHHK7V66-118911308-625</_dlc_DocId>
    <_dlc_DocIdUrl xmlns="661e9971-8e6b-485e-a3d3-246a46f3132c">
      <Url>https://calhsr.sharepoint.com/sites/Team/communications/_layouts/15/DocIdRedir.aspx?ID=257NAHHK7V66-118911308-625</Url>
      <Description>257NAHHK7V66-118911308-625</Description>
    </_dlc_DocIdUrl>
    <TaxCatchAll xmlns="661e9971-8e6b-485e-a3d3-246a46f3132c" xsi:nil="true"/>
    <lcf76f155ced4ddcb4097134ff3c332f xmlns="e1056e14-2492-46ff-a21b-54b6e3305cbc">
      <Terms xmlns="http://schemas.microsoft.com/office/infopath/2007/PartnerControls"/>
    </lcf76f155ced4ddcb4097134ff3c332f>
    <SharedWithUsers xmlns="661e9971-8e6b-485e-a3d3-246a46f3132c">
      <UserInfo>
        <DisplayName>Chechourka, Justin@HSR</DisplayName>
        <AccountId>352</AccountId>
        <AccountType/>
      </UserInfo>
      <UserInfo>
        <DisplayName>Annis, Brian@HSR</DisplayName>
        <AccountId>1886</AccountId>
        <AccountType/>
      </UserInfo>
      <UserInfo>
        <DisplayName>McDonnell, Heather@HSR</DisplayName>
        <AccountId>3519</AccountId>
        <AccountType/>
      </UserInfo>
      <UserInfo>
        <DisplayName>Murphey, Natalie@HSR</DisplayName>
        <AccountId>1724</AccountId>
        <AccountType/>
      </UserInfo>
      <UserInfo>
        <DisplayName>Kelly, Brian@HSR</DisplayName>
        <AccountId>1885</AccountId>
        <AccountType/>
      </UserInfo>
      <UserInfo>
        <DisplayName>Fowler, Alicia@HSR</DisplayName>
        <AccountId>2067</AccountId>
        <AccountType/>
      </UserInfo>
      <UserInfo>
        <DisplayName>Jones, Heather@HSR</DisplayName>
        <AccountId>3296</AccountId>
        <AccountType/>
      </UserInfo>
      <UserInfo>
        <DisplayName>Figueroa, Melissa@HSR</DisplayName>
        <AccountId>884</AccountId>
        <AccountType/>
      </UserInfo>
      <UserInfo>
        <DisplayName>Rodriguez, Alice@HSR</DisplayName>
        <AccountId>95</AccountId>
        <AccountType/>
      </UserInfo>
      <UserInfo>
        <DisplayName>Miller, Sherri@HSR</DisplayName>
        <AccountId>915</AccountId>
        <AccountType/>
      </UserInfo>
      <UserInfo>
        <DisplayName>Armistead, Bruce@HSR</DisplayName>
        <AccountId>98</AccountId>
        <AccountType/>
      </UserInfo>
      <UserInfo>
        <DisplayName>Horn, Adam@HSR</DisplayName>
        <AccountId>2745</AccountId>
        <AccountType/>
      </UserInfo>
      <UserInfo>
        <DisplayName>Fernandez, Kristoffer@HSR</DisplayName>
        <AccountId>3118</AccountId>
        <AccountType/>
      </UserInfo>
    </SharedWithUsers>
  </documentManagement>
</p:properties>
</file>

<file path=customXml/item4.xml><?xml version="1.0" encoding="utf-8"?>
<PAW xmlns="http://www.net-centric.com/PAWPP">
  <Shape xmlns="" ID="XAADen7J9Z2172nt3FI8bGBai24=" pdftag="H1" isBookmarkSet="no" bookmark="yes" Order="_x0031_"/>
  <Shape xmlns="" ID="VQrjkhAQQwoBUDuD6malm63tR5s=" pdftag="H2" isBookmarkSet="no" bookmark="yes" Order="_x0032_"/>
  <Shape xmlns="" ID="cEApnLJ1Rc8yI0UDXFgIbASXbcM=" pdftag="_x005B_Artifact_x005D_" isBookmarkSet="no" bookmark="no" Order="_x002D_1"/>
  <Shape xmlns="" ID="HaOj1U9EQuwomb1dnWvy/0Jb9ic=" pdftag="H2" isBookmarkSet="no" bookmark="yes" Order="_x0031_"/>
  <Shape xmlns="" ID="25YT0UZbdW7JxEGDNV/DVpqNwVw=" pdftag="P" isBookmarkSet="no" bookmark="no" Order="_x0032_"/>
  <Shape xmlns="" ID="5Wi+QE+e6Szc3lKCG3K5bf560Ig=" Order="_x0033_" pdftag="_x005B_Artifact_x005D_" isBookmarkSet="no" bookmark="no"/>
  <Shape xmlns="" ID="+wfKpz0NyH5k6eRmR5B7L7hDJfU=" pdftag="H2" isBookmarkSet="no" bookmark="yes" Order="_x0031_"/>
  <Shape xmlns="" ID="URAvahnmIRJMdzIuZtgohMi2Xbs=" pdftag="P" isBookmarkSet="no" bookmark="no" Order="_x0032_"/>
  <Shape xmlns="" ID="0xl8YyrhQb7GZSjl4i36eUvE4JA=" Order="_x0033_" pdftag="_x005B_Artifact_x005D_" isBookmarkSet="no" bookmark="no"/>
  <Shape xmlns="" ID="VDXo+XWE6TUCaTUCD8LPecdEMZ8=" pdftag="H2" isBookmarkSet="no" bookmark="yes" Order="_x0031_"/>
  <Shape xmlns="" ID="+Gljlb2KE+sExy1+/xJEyOk2qqU=" formula="no" pdftag="Figure" inline="no" isBookmarkSet="no" bookmark="no" artifact="_x0030_" validate="yes" Order="_x0032_" Lang=""/>
  <Shape xmlns="" ID="BxBlBWGlAIJnIF5mwBdMShb4X0o=" pdftag="P" isBookmarkSet="no" bookmark="no" Order="_x0033_"/>
  <Shape xmlns="" ID="BKI9ffO0TwfhZSrexRCNN3e4sdI=" Order="_x0034_" pdftag="_x005B_Artifact_x005D_" isBookmarkSet="no" bookmark="no"/>
  <Shape xmlns="" ID="CUXDA5NPEHBgiGUApmEeFrOU7BA=" pdftag="H2" isBookmarkSet="no" bookmark="yes" Order="_x0031_"/>
  <Shape xmlns="" ID="tjhR3MngDPqLVH6ceiOy8UPg254=" Order="_x0034_" pdftag="_x005B_Artifact_x005D_" isBookmarkSet="no" bookmark="no"/>
  <Shape xmlns="" ID="z6xYL/9srqg0xIpdSYROGgjUZdw=" pdftag="P" isBookmarkSet="no" bookmark="no" Order="_x0032_"/>
  <Shape xmlns="" ID="argt0KRQcpqeiwLObFOiIzEvb34=" formula="no" inline="no" Order="_x0031_" isBookmarkSet="no" bookmark="no" validate="no" artifact="_x0031_" pdftag="_x005B_Artifact_x005D_" Lang=""/>
  <Shape xmlns="" ID="jjZ41NLwizRLdWy8rZtET35x1tA=" pdftag="H2" isBookmarkSet="no" bookmark="yes" Order="_x0031_"/>
  <Shape xmlns="" ID="FOFp752QggNVXwoJD3HZ+keLA8E=" Order="_x0033_" pdftag="_x005B_Artifact_x005D_" isBookmarkSet="no" bookmark="no"/>
  <Shape xmlns="" ID="dhH88HoTQIDVk7+LSGm4/WHH/EE=" pdftag="P" isBookmarkSet="no" bookmark="no" Order="_x0032_"/>
  <Shape xmlns="" ID="8WnL/g7F2ttu/5G0PRbDgX7TKYQ=" pdftag="H2" isBookmarkSet="no" bookmark="yes" Order="_x0031_"/>
  <Shape xmlns="" ID="r3rU6bRD7zhNBWko9FRHnuoYgIM=" Order="_x0037_" pdftag="_x005B_Artifact_x005D_" isBookmarkSet="no" bookmark="no"/>
  <Shape xmlns="" ID="9JY4Mw3INGI7fzKBeT4c/5QxxKA=" pdftag="" Order="_x0032_"/>
  <Shape xmlns="" ID="XEdJ8itoWbqjDUkJDGXt+Srkmas=" formula="no" inline="no" isBookmarkSet="no" bookmark="no" pdftag="Figure" artifact="_x0030_" validate="yes" Order="_x0036_" Lang=""/>
  <Shape xmlns="" ID="+vxkVnXoDTflwaPJ+fytNaD43WA=" pdftag="P" isBookmarkSet="no" bookmark="no" Order="_x0033_"/>
  <Shape xmlns="" ID="ucLKDc1JqrCT8LtrUpcXwsCNty4=" formula="no" inline="no" pdftag="Figure" isBookmarkSet="no" bookmark="no" artifact="_x0030_" validate="yes" Order="_x0035_" Lang=""/>
  <Shape xmlns="" ID="hNtmYAe6CmJc1qU7SefYQqU9kiI=" formula="no" inline="no" pdftag="Figure" isBookmarkSet="no" bookmark="no" artifact="_x0030_" validate="yes" Order="_x0034_" Lang=""/>
  <Shape xmlns="" ID="7n8cDzHzJvLExl2sY7re8BwsEIk=" pdftag="H2" isBookmarkSet="no" bookmark="yes" Order="_x0031_"/>
  <Shape xmlns="" ID="iXb5XJUa3xCMC+1ZKYCus8VKvPk=" Order="_x0034_" pdftag="_x005B_Artifact_x005D_" isBookmarkSet="no" bookmark="no"/>
  <Shape xmlns="" ID="J/FW2WnaAmaAL4KyKIuWpEBTQe4=" pdftag="P" isBookmarkSet="no" bookmark="no" Order="_x0032_"/>
  <Shape xmlns="" ID="11LjpTBroTDEVA5WWtWXJiGZvis=" Order="_x0032_" validate="no" artifact="_x0031_" pdftag="_x005B_Artifact_x005D_" formula="no" inline="no"/>
  <Shape xmlns="" ID="glVqyUVf/0G3HD8nuoYqCbnei64=" pdftag="H2" isBookmarkSet="no" bookmark="yes" Order="_x0031_"/>
  <Shape xmlns="" ID="zCHTR6KffceNBmd5HGb6r8vLEYU=" Order="_x0036_" pdftag="_x005B_Artifact_x005D_" isBookmarkSet="no" bookmark="no"/>
  <Shape xmlns="" ID="PEAN56dEURzLrGdxTyCTG3Uh4ZM=" Order="_x0036_" artifact="_x0031_" formula="no" inline="no" isBookmarkSet="no" pdftag="_x005B_Artifact_x005D_" validate="no" bookmark="no" Lang=""/>
  <Shape xmlns="" ID="dRekqPIrh2pMhROuv61ncosfg30=" pdftag="P" isBookmarkSet="no" bookmark="no" Order="_x0032_"/>
  <Shape xmlns="" ID="rc5bR61NFvb/pppUpeBcXdKJqIo=" pdftag="P" isBookmarkSet="no" bookmark="no" Order="_x0034_"/>
  <Shape xmlns="" ID="E78YX1uCR19vUxRM3g9RlRH/dNQ=" formula="no" inline="no" isBookmarkSet="no" pdftag="Figure" artifact="_x0030_" validate="yes" bookmark="no" Order="_x0033_" Lang=""/>
  <Shape xmlns="" ID="m5YRL6QPGxLJ7DaF063r6o5ERwA=" formula="no" inline="no" pdftag="Figure" isBookmarkSet="no" artifact="_x0030_" validate="yes" bookmark="no" Order="_x0035_" Lang=""/>
  <Shape xmlns="" ID="yQ3l4rzWdnppwHowtWrWgJD4cHk=" Order="_x0034_" formula="no" inline="no" isBookmarkSet="no" validate="no" artifact="_x0031_" pdftag="_x005B_Artifact_x005D_" bookmark="no"/>
  <Shape xmlns="" ID="AODlw3eI063y2A8G6LvyBSxYkYo=" pdftag="H2" isBookmarkSet="no" bookmark="yes" Order="_x0031_"/>
  <Shape xmlns="" ID="/vu+ePWVW630+1bqdY1r5H6BTPA=" Order="_x0035_" pdftag="_x005B_Artifact_x005D_" isBookmarkSet="no" bookmark="no"/>
  <Shape xmlns="" ID="HgbjU8d8tewKqqxOWoNt+qwU2a4=" pdftag="P" isBookmarkSet="no" bookmark="no" Order="_x0032_"/>
  <Shape xmlns="" ID="vnDy7hXZc5EXY7DvSbb2NmQXX5w=" formula="no" inline="no" isBookmarkSet="no" pdftag="Figure" artifact="_x0030_" validate="yes" bookmark="no" Order="_x0034_" Lang=""/>
  <Shape xmlns="" ID="e9dlnM5/3UPNG9H8TO0E/nwMlXM=" pdftag="P" isBookmarkSet="no" bookmark="no" Order="_x0033_"/>
  <Shape xmlns="" ID="HF2k0SguiQM7q2aQ4/ziiU1Jii0=" pdftag="H2" isBookmarkSet="no" bookmark="yes" Order="_x0031_"/>
  <Shape xmlns="" ID="m6t4BBIgRNWIEUtY9bHCUda8Mik=" pdftag="P" isBookmarkSet="no" bookmark="no" Order="_x0032_"/>
  <Shape xmlns="" ID="hzpypMWwn0950508IVWcj4OPQUA=" Order="_x0033_" pdftag="_x005B_Artifact_x005D_" isBookmarkSet="no" bookmark="no"/>
  <Shape xmlns="" ID="Vyf6COOH+0ZAb6ODZBxwFftaTuM=" Order="_x0032_" pdftag="_x005B_Artifact_x005D_" isBookmarkSet="no" bookmark="no"/>
  <Shape xmlns="" ID="MO3Yc7lmQXW96YMQdCPki9zkVO0=" pdftag="P" isBookmarkSet="no" bookmark="no" Order="_x0031_"/>
  <SubText xmlns="" ID="+Gljlb2KE+sExy1+/xJEyOk2qqU=" ActualText=""/>
  <SubText xmlns="" ID="argt0KRQcpqeiwLObFOiIzEvb34=" ActualText=""/>
  <Shape xmlns="" ID="NJdgyDvCZzfebGzzB8hsDQr1gyQ=" pdftag="P" isBookmarkSet="no" bookmark="no" Order="_x0033_"/>
  <SubText xmlns="" ID="XEdJ8itoWbqjDUkJDGXt+Srkmas=" ActualText=""/>
  <SubText xmlns="" ID="ucLKDc1JqrCT8LtrUpcXwsCNty4=" ActualText=""/>
  <SubText xmlns="" ID="hNtmYAe6CmJc1qU7SefYQqU9kiI=" ActualText=""/>
  <SubText xmlns="" ID="11LjpTBroTDEVA5WWtWXJiGZvis=" ActualText=""/>
  <Shape xmlns="" ID="UqJXk+6TUyrB1mM2rtb9cIJydNA=" pdftag="P" isBookmarkSet="no" bookmark="no" Order="_x0032_"/>
  <Shape xmlns="" ID="ZcZDh1jIHZVqOVISFnLdqJCLfLQ=" formula="no" pdftag="Figure" inline="no" isBookmarkSet="no" bookmark="no" artifact="_x0030_" validate="yes" Order="_x0034_" Lang=""/>
  <Shape xmlns="" ID="qRd8OzhlDhHmVwBq+cyhuunATa0=" Order="_x0032_" validate="no" artifact="_x0031_" pdftag="_x005B_Artifact_x005D_" formula="no" inline="no" isBookmarkSet="no" bookmark="no"/>
  <SubText xmlns="" ID="ZcZDh1jIHZVqOVISFnLdqJCLfLQ=" ActualText=""/>
  <SubText xmlns="" ID="qRd8OzhlDhHmVwBq+cyhuunATa0=" ActualText=""/>
  <SubText xmlns="" ID="E78YX1uCR19vUxRM3g9RlRH/dNQ=" ActualText=""/>
  <SubText xmlns="" ID="m5YRL6QPGxLJ7DaF063r6o5ERwA=" ActualText=""/>
  <SubText xmlns="" ID="yQ3l4rzWdnppwHowtWrWgJD4cHk=" ActualText=""/>
  <SubText xmlns="" ID="vnDy7hXZc5EXY7DvSbb2NmQXX5w=" ActualText=""/>
  <Shape xmlns="" ID="7r3H9/WPJTixBZz+0Hl2r3gym7w=" pdftag="P" isBookmarkSet="no" bookmark="no" Order="_x0033_"/>
  <Shape xmlns="" ID="Ngxt2ccQ908EhGL3beYK+SCYBqc=" Order="_x0032_" validate="no" artifact="_x0031_" pdftag="_x005B_Artifact_x005D_" formula="no" inline="no" isBookmarkSet="no" bookmark="no"/>
  <SubText xmlns="" ID="Ngxt2ccQ908EhGL3beYK+SCYBqc=" ActualText=""/>
  <table xmlns="" ID="NJdgyDvCZzfebGzzB8hsDQr1gyQ=" type="_x0032_" HRows="_x0031_" HCols="_x0031_" Summary="" TableLinerizing="H" Header="yes" Scope="Column" Caption="no" Exclude="no" SpeakText="no" LinkedHeaders=""/>
  <table xmlns="" ID="30ZDd4onTqDQxgocNxIrYUe3drw=" Header="yes" Scope="Column" Caption="no" Exclude="no" LinkedHeaders=""/>
  <table xmlns="" ID="DDFplXHCe8bxge9Br0FCC3OuXGo=" Header="yes" Scope="Column" Caption="no" Exclude="no" LinkedHeaders=""/>
  <table xmlns="" ID="yDf8CTvLNohkuvEo0R/UtVeqEVc=" Header="yes" Scope="Column" Caption="no" Exclude="no" LinkedHeaders=""/>
  <table xmlns="" ID="sva2EZY2Rx288HtVWl455ZPqENI=" Header="yes" Scope="Row" Caption="no" Exclude="no" LinkedHeaders="_x0031__1_NJdgyDvCZzfebGzzB8hsDQr1gyQ_x003D_"/>
  <table xmlns="" ID="8oilSH4JhKbQFKrYfIYoav/XeF0=" Header="no" Caption="no" Exclude="no" Scope="" LinkedHeaders="_x0032__1_NJdgyDvCZzfebGzzB8hsDQr1gyQ_x003D__x002C_1_2_NJdgyDvCZzfebGzzB8hsDQr1gyQ_x003D_"/>
  <table xmlns="" ID="YlaFD0XZ57HSanRsqGoJmHTYsxw=" Header="no" Caption="no" Exclude="no" Scope="" LinkedHeaders="_x0032__1_NJdgyDvCZzfebGzzB8hsDQr1gyQ_x003D__x002C_1_3_NJdgyDvCZzfebGzzB8hsDQr1gyQ_x003D_"/>
  <table xmlns="" ID="GpA7DwDfKu/Lr+uSewHVbWNZqrk=" Header="no" Caption="no" Exclude="no" Scope="" LinkedHeaders="_x0032__1_NJdgyDvCZzfebGzzB8hsDQr1gyQ_x003D__x002C_1_4_NJdgyDvCZzfebGzzB8hsDQr1gyQ_x003D_"/>
  <table xmlns="" ID="bv+IJjH7P4/HY+OkSzTfAPFSI24=" Header="yes" Scope="Row" Caption="no" Exclude="no" LinkedHeaders="_x0031__1_NJdgyDvCZzfebGzzB8hsDQr1gyQ_x003D_"/>
  <table xmlns="" ID="76BgrCx0FO985B4qyhoTBMLE3Nw=" Header="no" Caption="no" Exclude="no" Scope="" LinkedHeaders="_x0033__1_NJdgyDvCZzfebGzzB8hsDQr1gyQ_x003D__x002C_1_2_NJdgyDvCZzfebGzzB8hsDQr1gyQ_x003D_"/>
  <table xmlns="" ID="CQ1imnfLuLLN+aKWjVyesEJuJpE=" Header="no" Caption="no" Exclude="no" Scope="" LinkedHeaders="_x0033__1_NJdgyDvCZzfebGzzB8hsDQr1gyQ_x003D__x002C_1_3_NJdgyDvCZzfebGzzB8hsDQr1gyQ_x003D_"/>
  <table xmlns="" ID="ah1FnM/5PC6XvxRTnWBE/7fe7RQ=" Header="no" Caption="no" Exclude="no" Scope="" LinkedHeaders="_x0033__1_NJdgyDvCZzfebGzzB8hsDQr1gyQ_x003D__x002C_1_4_NJdgyDvCZzfebGzzB8hsDQr1gyQ_x003D_"/>
  <table xmlns="" ID="lTlp6o7tmDkwBvdaOeCtKNn80dI=" Header="yes" Scope="Row" Caption="no" Exclude="no" LinkedHeaders="_x0031__1_NJdgyDvCZzfebGzzB8hsDQr1gyQ_x003D_"/>
  <table xmlns="" ID="sEJnnOYI33jWs/MiTYtco6HMTl8=" Header="no" Caption="no" Exclude="no" Scope="" LinkedHeaders="_x0034__1_NJdgyDvCZzfebGzzB8hsDQr1gyQ_x003D__x002C_1_2_NJdgyDvCZzfebGzzB8hsDQr1gyQ_x003D_"/>
  <table xmlns="" ID="n6MOokDxfJoyDj4FODymHQMyd68=" Header="no" Caption="no" Exclude="no" Scope="" LinkedHeaders="_x0034__1_NJdgyDvCZzfebGzzB8hsDQr1gyQ_x003D__x002C_1_3_NJdgyDvCZzfebGzzB8hsDQr1gyQ_x003D_"/>
  <table xmlns="" ID="4BYDlPmBUuUmMdRV/Wvoml74Wuc=" Header="no" Caption="no" Exclude="no" Scope="" LinkedHeaders="_x0034__1_NJdgyDvCZzfebGzzB8hsDQr1gyQ_x003D__x002C_1_4_NJdgyDvCZzfebGzzB8hsDQr1gyQ_x003D_"/>
  <table xmlns="" ID="0QwdW/lYgtxFBIggT53LQbuF38g=" Header="yes" Scope="Row" Caption="no" Exclude="no" LinkedHeaders="_x0031__1_NJdgyDvCZzfebGzzB8hsDQr1gyQ_x003D_"/>
  <table xmlns="" ID="RabN5cGB11i9upX2leerHOHXZF4=" Header="no" Caption="no" Exclude="no" Scope="" LinkedHeaders="_x0035__1_NJdgyDvCZzfebGzzB8hsDQr1gyQ_x003D__x002C_1_2_NJdgyDvCZzfebGzzB8hsDQr1gyQ_x003D_"/>
  <table xmlns="" ID="eSkqWZa2Dzw5ikOuzjJ2bv1pg9Q=" Header="no" Caption="no" Exclude="no" Scope="" LinkedHeaders="_x0035__1_NJdgyDvCZzfebGzzB8hsDQr1gyQ_x003D__x002C_1_3_NJdgyDvCZzfebGzzB8hsDQr1gyQ_x003D_"/>
  <table xmlns="" ID="B5/MT74cS86w2FVEmmwFwrj84Hg=" Header="no" Caption="no" Exclude="no" Scope="" LinkedHeaders="_x0035__1_NJdgyDvCZzfebGzzB8hsDQr1gyQ_x003D__x002C_1_4_NJdgyDvCZzfebGzzB8hsDQr1gyQ_x003D_"/>
  <table xmlns="" ID="Yx/2jJXrgRnRNCqYomYlgBMTIYI=" Header="yes" Scope="Row" Caption="no" Exclude="no" LinkedHeaders="_x0031__1_NJdgyDvCZzfebGzzB8hsDQr1gyQ_x003D_"/>
  <table xmlns="" ID="OD0/MW46FPqDqnOtgVBJ5Jgzz2k=" Header="no" Caption="no" Exclude="no" Scope="" LinkedHeaders="_x0036__1_NJdgyDvCZzfebGzzB8hsDQr1gyQ_x003D__x002C_1_2_NJdgyDvCZzfebGzzB8hsDQr1gyQ_x003D_"/>
  <table xmlns="" ID="Nz1Mb8rRjG33BWPgYO2xOXMlWXE=" Header="no" Caption="no" Exclude="no" Scope="" LinkedHeaders="_x0036__1_NJdgyDvCZzfebGzzB8hsDQr1gyQ_x003D__x002C_1_3_NJdgyDvCZzfebGzzB8hsDQr1gyQ_x003D_"/>
  <table xmlns="" ID="dDv3zxzAo47FhKXP6y1w4F5mLyI=" Header="no" Caption="no" Exclude="no" Scope="" LinkedHeaders="_x0036__1_NJdgyDvCZzfebGzzB8hsDQr1gyQ_x003D__x002C_1_4_NJdgyDvCZzfebGzzB8hsDQr1gyQ_x003D_"/>
  <table xmlns="" ID="+Jp3Qkji0cxZ5U8smArQ7HjJSyY=" Header="yes" Scope="Row" Caption="no" Exclude="no" LinkedHeaders="_x0031__1_NJdgyDvCZzfebGzzB8hsDQr1gyQ_x003D_"/>
  <table xmlns="" ID="2QBqO3FbsVTY4XvRIGqye1O8NqA=" Header="no" Caption="no" Exclude="no" Scope="" LinkedHeaders="_x0037__1_NJdgyDvCZzfebGzzB8hsDQr1gyQ_x003D__x002C_1_2_NJdgyDvCZzfebGzzB8hsDQr1gyQ_x003D_"/>
  <table xmlns="" ID="zuxLrcrSP7vnrOi5VybJp7qU2Fk=" Header="no" Caption="no" Exclude="no" Scope="" LinkedHeaders="_x0037__1_NJdgyDvCZzfebGzzB8hsDQr1gyQ_x003D__x002C_1_3_NJdgyDvCZzfebGzzB8hsDQr1gyQ_x003D_"/>
  <table xmlns="" ID="1HzCUyOTvuTYgeDyOTVK7DgbOjM=" Header="no" Caption="no" Exclude="no" Scope="" LinkedHeaders="_x0037__1_NJdgyDvCZzfebGzzB8hsDQr1gyQ_x003D__x002C_1_4_NJdgyDvCZzfebGzzB8hsDQr1gyQ_x003D_"/>
</PAW>
</file>

<file path=customXml/item5.xml><?xml version="1.0" encoding="utf-8"?>
<ct:contentTypeSchema xmlns:ct="http://schemas.microsoft.com/office/2006/metadata/contentType" xmlns:ma="http://schemas.microsoft.com/office/2006/metadata/properties/metaAttributes" ct:_="" ma:_="" ma:contentTypeName="Document" ma:contentTypeID="0x010100645BD8DFEFDF61428DAD4A848746D34B" ma:contentTypeVersion="13" ma:contentTypeDescription="Create a new document." ma:contentTypeScope="" ma:versionID="212dad85cbe377263e205dcc60538e4b">
  <xsd:schema xmlns:xsd="http://www.w3.org/2001/XMLSchema" xmlns:xs="http://www.w3.org/2001/XMLSchema" xmlns:p="http://schemas.microsoft.com/office/2006/metadata/properties" xmlns:ns2="661e9971-8e6b-485e-a3d3-246a46f3132c" xmlns:ns3="e1056e14-2492-46ff-a21b-54b6e3305cbc" targetNamespace="http://schemas.microsoft.com/office/2006/metadata/properties" ma:root="true" ma:fieldsID="7db09f60ad03a0d5d1f70ec9f2416ff8" ns2:_="" ns3:_="">
    <xsd:import namespace="661e9971-8e6b-485e-a3d3-246a46f3132c"/>
    <xsd:import namespace="e1056e14-2492-46ff-a21b-54b6e3305cb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element ref="ns3:MediaServiceAutoTags" minOccurs="0"/>
                <xsd:element ref="ns3:MediaServiceOCR" minOccurs="0"/>
                <xsd:element ref="ns3:MediaServiceGenerationTime" minOccurs="0"/>
                <xsd:element ref="ns3:MediaServiceEventHashCode"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1e9971-8e6b-485e-a3d3-246a46f3132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5a76f5d-d7f5-4ec7-8d47-a9bfb4011650}" ma:internalName="TaxCatchAll" ma:showField="CatchAllData" ma:web="661e9971-8e6b-485e-a3d3-246a46f3132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1056e14-2492-46ff-a21b-54b6e3305cb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c2cbb51-d113-4dfa-8c94-a876c8c0f41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B57361-C99E-42FC-9182-9A16676B39F0}">
  <ds:schemaRefs>
    <ds:schemaRef ds:uri="http://schemas.microsoft.com/sharepoint/events"/>
  </ds:schemaRefs>
</ds:datastoreItem>
</file>

<file path=customXml/itemProps2.xml><?xml version="1.0" encoding="utf-8"?>
<ds:datastoreItem xmlns:ds="http://schemas.openxmlformats.org/officeDocument/2006/customXml" ds:itemID="{052E9235-A131-4A35-A182-B1FFF31C75D7}">
  <ds:schemaRefs>
    <ds:schemaRef ds:uri="http://schemas.microsoft.com/sharepoint/v3/contenttype/forms"/>
  </ds:schemaRefs>
</ds:datastoreItem>
</file>

<file path=customXml/itemProps3.xml><?xml version="1.0" encoding="utf-8"?>
<ds:datastoreItem xmlns:ds="http://schemas.openxmlformats.org/officeDocument/2006/customXml" ds:itemID="{3C38BA73-204C-45B0-8A2C-881291FC8DE3}">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661e9971-8e6b-485e-a3d3-246a46f3132c"/>
    <ds:schemaRef ds:uri="e1056e14-2492-46ff-a21b-54b6e3305cbc"/>
    <ds:schemaRef ds:uri="http://www.w3.org/XML/1998/namespace"/>
  </ds:schemaRefs>
</ds:datastoreItem>
</file>

<file path=customXml/itemProps4.xml><?xml version="1.0" encoding="utf-8"?>
<ds:datastoreItem xmlns:ds="http://schemas.openxmlformats.org/officeDocument/2006/customXml" ds:itemID="{61DF2A8C-05D4-457A-961A-5B7729080297}">
  <ds:schemaRefs>
    <ds:schemaRef ds:uri=""/>
    <ds:schemaRef ds:uri="http://www.net-centric.com/PAWPP"/>
  </ds:schemaRefs>
</ds:datastoreItem>
</file>

<file path=customXml/itemProps5.xml><?xml version="1.0" encoding="utf-8"?>
<ds:datastoreItem xmlns:ds="http://schemas.openxmlformats.org/officeDocument/2006/customXml" ds:itemID="{C0F133BA-E0C5-4CEA-A80A-3F77633823ED}">
  <ds:schemaRefs>
    <ds:schemaRef ds:uri="661e9971-8e6b-485e-a3d3-246a46f3132c"/>
    <ds:schemaRef ds:uri="e1056e14-2492-46ff-a21b-54b6e3305cb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PowerPoint_Presentation_Template_16x9</Template>
  <TotalTime>3141</TotalTime>
  <Words>2826</Words>
  <Application>Microsoft Office PowerPoint</Application>
  <PresentationFormat>Widescreen</PresentationFormat>
  <Paragraphs>331</Paragraphs>
  <Slides>21</Slides>
  <Notes>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21</vt:i4>
      </vt:variant>
    </vt:vector>
  </HeadingPairs>
  <TitlesOfParts>
    <vt:vector size="33" baseType="lpstr">
      <vt:lpstr>Arial</vt:lpstr>
      <vt:lpstr>Arial Narrow</vt:lpstr>
      <vt:lpstr>Arial Narrow Bold</vt:lpstr>
      <vt:lpstr>Arial,Sans-Serif</vt:lpstr>
      <vt:lpstr>Arial-BoldMT</vt:lpstr>
      <vt:lpstr>ArialMT</vt:lpstr>
      <vt:lpstr>Calibri</vt:lpstr>
      <vt:lpstr>CourierNewPSMT</vt:lpstr>
      <vt:lpstr>Segoe UI</vt:lpstr>
      <vt:lpstr>SymbolMT</vt:lpstr>
      <vt:lpstr>HSR_PPT_Theme(003)(16x9)</vt:lpstr>
      <vt:lpstr>1_HSR_PPT_Theme(003)(16x9)</vt:lpstr>
      <vt:lpstr>2024 Draft Business Plan </vt:lpstr>
      <vt:lpstr>2024 Draft Business Plan</vt:lpstr>
      <vt:lpstr>2023 Project Update Report</vt:lpstr>
      <vt:lpstr>2024 Draft Business Plan Key Updates</vt:lpstr>
      <vt:lpstr>Major Accomplishments Since 2023 Project Update Report</vt:lpstr>
      <vt:lpstr>Central Valley Progress </vt:lpstr>
      <vt:lpstr>Central Valley Progress </vt:lpstr>
      <vt:lpstr>Stations </vt:lpstr>
      <vt:lpstr>Northern California  </vt:lpstr>
      <vt:lpstr>Southern California </vt:lpstr>
      <vt:lpstr>Funding the Program</vt:lpstr>
      <vt:lpstr>2024 Draft Business Plan – Federal Infusion of Funds</vt:lpstr>
      <vt:lpstr>Federal Investments </vt:lpstr>
      <vt:lpstr>Capital Cost </vt:lpstr>
      <vt:lpstr>High-Speed Rail Remains Best Value Investment</vt:lpstr>
      <vt:lpstr>High-Speed Rail has already reduced emissions and will deliver value for Californians throughout the century. </vt:lpstr>
      <vt:lpstr>Ridership Projections </vt:lpstr>
      <vt:lpstr>Risk </vt:lpstr>
      <vt:lpstr>2024 Draft Business Plan – What’s Next</vt:lpstr>
      <vt:lpstr>Schedule to Complete Business Plan</vt:lpstr>
      <vt:lpstr>How to Provide Public Comment </vt:lpstr>
    </vt:vector>
  </TitlesOfParts>
  <Company>Mission Solutions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Agenda Item 5- Presentation 2024 Business Plan</dc:title>
  <dc:creator>CA High-Speed Rail Authority</dc:creator>
  <cp:keywords>Agenda Item 5- Presentation 2024 Business Plan</cp:keywords>
  <cp:lastModifiedBy>Bracht, Farra</cp:lastModifiedBy>
  <cp:revision>10</cp:revision>
  <cp:lastPrinted>2024-02-09T03:07:05Z</cp:lastPrinted>
  <dcterms:created xsi:type="dcterms:W3CDTF">2023-12-20T22:09:54Z</dcterms:created>
  <dcterms:modified xsi:type="dcterms:W3CDTF">2024-03-09T00:38:29Z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0x010100645BD8DFEFDF61428DAD4A848746D34B</vt:lpwstr>
  </property>
  <property fmtid="{D5CDD505-2E9C-101B-9397-08002B2CF9AE}" pid="3" name="_dlc_DocIdItemGuid">
    <vt:lpwstr>3788fbf9-034c-43c4-af04-1fde250b084f</vt:lpwstr>
  </property>
  <property fmtid="{D5CDD505-2E9C-101B-9397-08002B2CF9AE}" pid="4" name="MediaServiceImageTags">
    <vt:lpwstr/>
  </property>
</Properties>
</file>